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6997700" cy="9271000"/>
  <p:embeddedFontLs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42" roundtripDataSignature="AMtx7mi3+iIwcAqxGiKZ/FJup+U0v9W1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nvSpPr>
        <p:spPr>
          <a:xfrm>
            <a:off x="0" y="0"/>
            <a:ext cx="3048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4" name="Google Shape;4;n"/>
          <p:cNvSpPr txBox="1"/>
          <p:nvPr/>
        </p:nvSpPr>
        <p:spPr>
          <a:xfrm>
            <a:off x="3962400" y="0"/>
            <a:ext cx="3048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5" name="Google Shape;5;n"/>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 name="Google Shape;6;n"/>
          <p:cNvSpPr txBox="1"/>
          <p:nvPr>
            <p:ph idx="1" type="body"/>
          </p:nvPr>
        </p:nvSpPr>
        <p:spPr>
          <a:xfrm>
            <a:off x="914400" y="4419600"/>
            <a:ext cx="5180013" cy="41894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nvSpPr>
        <p:spPr>
          <a:xfrm>
            <a:off x="0" y="8839200"/>
            <a:ext cx="3048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8" name="Google Shape;8;n"/>
          <p:cNvSpPr txBox="1"/>
          <p:nvPr>
            <p:ph idx="12" type="sldNum"/>
          </p:nvPr>
        </p:nvSpPr>
        <p:spPr>
          <a:xfrm>
            <a:off x="3962400" y="8839200"/>
            <a:ext cx="3046413" cy="4556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txBox="1"/>
          <p:nvPr>
            <p:ph idx="12" type="sldNum"/>
          </p:nvPr>
        </p:nvSpPr>
        <p:spPr>
          <a:xfrm>
            <a:off x="3962400" y="8839200"/>
            <a:ext cx="3046413" cy="4556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69" name="Google Shape;69;p1:notes"/>
          <p:cNvSpPr txBox="1"/>
          <p:nvPr/>
        </p:nvSpPr>
        <p:spPr>
          <a:xfrm>
            <a:off x="3962400" y="8839200"/>
            <a:ext cx="30480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70" name="Google Shape;70;p1:notes"/>
          <p:cNvSpPr/>
          <p:nvPr>
            <p:ph idx="2" type="sldImg"/>
          </p:nvPr>
        </p:nvSpPr>
        <p:spPr>
          <a:xfrm>
            <a:off x="1168400" y="685800"/>
            <a:ext cx="4673600" cy="3505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1" name="Google Shape;71;p1:notes"/>
          <p:cNvSpPr txBox="1"/>
          <p:nvPr>
            <p:ph idx="1" type="body"/>
          </p:nvPr>
        </p:nvSpPr>
        <p:spPr>
          <a:xfrm>
            <a:off x="914400" y="4419600"/>
            <a:ext cx="5181600" cy="4191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45" name="Google Shape;145;p10: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53" name="Google Shape;153;p11: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1" name="Google Shape;161;p12: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9" name="Google Shape;169;p13: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5" name="Google Shape;175;p14: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3" name="Google Shape;183;p15: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6: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8" name="Google Shape;188;p16: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7: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7" name="Google Shape;197;p17: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5" name="Google Shape;205;p18: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9:notes"/>
          <p:cNvSpPr txBox="1"/>
          <p:nvPr>
            <p:ph idx="12" type="sldNum"/>
          </p:nvPr>
        </p:nvSpPr>
        <p:spPr>
          <a:xfrm>
            <a:off x="3962400" y="8839200"/>
            <a:ext cx="3046413" cy="4556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
        <p:nvSpPr>
          <p:cNvPr id="218" name="Google Shape;218;p19:notes"/>
          <p:cNvSpPr/>
          <p:nvPr>
            <p:ph idx="2" type="sldImg"/>
          </p:nvPr>
        </p:nvSpPr>
        <p:spPr>
          <a:xfrm>
            <a:off x="1106488" y="812800"/>
            <a:ext cx="5338762" cy="400208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19" name="Google Shape;219;p19:notes"/>
          <p:cNvSpPr txBox="1"/>
          <p:nvPr>
            <p:ph idx="1" type="body"/>
          </p:nvPr>
        </p:nvSpPr>
        <p:spPr>
          <a:xfrm>
            <a:off x="755650" y="5078413"/>
            <a:ext cx="6042025" cy="480536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2: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79" name="Google Shape;79;p2: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0:notes"/>
          <p:cNvSpPr txBox="1"/>
          <p:nvPr>
            <p:ph idx="12" type="sldNum"/>
          </p:nvPr>
        </p:nvSpPr>
        <p:spPr>
          <a:xfrm>
            <a:off x="3962400" y="8839200"/>
            <a:ext cx="3046413" cy="4556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
        <p:nvSpPr>
          <p:cNvPr id="230" name="Google Shape;230;p20:notes"/>
          <p:cNvSpPr/>
          <p:nvPr>
            <p:ph idx="2" type="sldImg"/>
          </p:nvPr>
        </p:nvSpPr>
        <p:spPr>
          <a:xfrm>
            <a:off x="1106488" y="812800"/>
            <a:ext cx="5338762" cy="400208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31" name="Google Shape;231;p20:notes"/>
          <p:cNvSpPr txBox="1"/>
          <p:nvPr>
            <p:ph idx="1" type="body"/>
          </p:nvPr>
        </p:nvSpPr>
        <p:spPr>
          <a:xfrm>
            <a:off x="755650" y="5078413"/>
            <a:ext cx="6042025" cy="480536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1: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57" name="Google Shape;257;p21: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7" name="Google Shape;267;p22: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3: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274" name="Google Shape;274;p23: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4: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8" name="Google Shape;288;p24: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5:notes"/>
          <p:cNvSpPr txBox="1"/>
          <p:nvPr>
            <p:ph idx="1" type="body"/>
          </p:nvPr>
        </p:nvSpPr>
        <p:spPr>
          <a:xfrm>
            <a:off x="914400" y="4419600"/>
            <a:ext cx="5180013" cy="4189413"/>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5" name="Google Shape;295;p25: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ee7d1c8a74_0_6:notes"/>
          <p:cNvSpPr txBox="1"/>
          <p:nvPr>
            <p:ph idx="1" type="body"/>
          </p:nvPr>
        </p:nvSpPr>
        <p:spPr>
          <a:xfrm>
            <a:off x="914400" y="4419600"/>
            <a:ext cx="5180100" cy="418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1" name="Google Shape;301;g2ee7d1c8a74_0_6:notes"/>
          <p:cNvSpPr/>
          <p:nvPr>
            <p:ph idx="2" type="sldImg"/>
          </p:nvPr>
        </p:nvSpPr>
        <p:spPr>
          <a:xfrm>
            <a:off x="1168400" y="685800"/>
            <a:ext cx="4671900" cy="3503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6: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307" name="Google Shape;307;p26: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7:notes"/>
          <p:cNvSpPr txBox="1"/>
          <p:nvPr>
            <p:ph idx="12" type="sldNum"/>
          </p:nvPr>
        </p:nvSpPr>
        <p:spPr>
          <a:xfrm>
            <a:off x="3962400" y="8839200"/>
            <a:ext cx="3046413" cy="4556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Times New Roman"/>
              <a:buNone/>
            </a:pPr>
            <a:fld id="{00000000-1234-1234-1234-123412341234}" type="slidenum">
              <a:rPr lang="en-US" sz="1200">
                <a:solidFill>
                  <a:srgbClr val="FFFFFF"/>
                </a:solidFill>
                <a:latin typeface="Arial"/>
                <a:ea typeface="Arial"/>
                <a:cs typeface="Arial"/>
                <a:sym typeface="Arial"/>
              </a:rPr>
              <a:t>‹#›</a:t>
            </a:fld>
            <a:endParaRPr sz="1200">
              <a:solidFill>
                <a:srgbClr val="FFFFFF"/>
              </a:solidFill>
              <a:latin typeface="Arial"/>
              <a:ea typeface="Arial"/>
              <a:cs typeface="Arial"/>
              <a:sym typeface="Arial"/>
            </a:endParaRPr>
          </a:p>
        </p:txBody>
      </p:sp>
      <p:sp>
        <p:nvSpPr>
          <p:cNvPr id="314" name="Google Shape;314;p27:notes"/>
          <p:cNvSpPr/>
          <p:nvPr>
            <p:ph idx="2" type="sldImg"/>
          </p:nvPr>
        </p:nvSpPr>
        <p:spPr>
          <a:xfrm>
            <a:off x="1168400" y="685800"/>
            <a:ext cx="4673600" cy="3505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15" name="Google Shape;315;p27:notes"/>
          <p:cNvSpPr txBox="1"/>
          <p:nvPr>
            <p:ph idx="1" type="body"/>
          </p:nvPr>
        </p:nvSpPr>
        <p:spPr>
          <a:xfrm>
            <a:off x="914400" y="4419600"/>
            <a:ext cx="5181600" cy="4191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eecf55e994_0_35:notes"/>
          <p:cNvSpPr/>
          <p:nvPr>
            <p:ph idx="2" type="sldImg"/>
          </p:nvPr>
        </p:nvSpPr>
        <p:spPr>
          <a:xfrm>
            <a:off x="1168400" y="685800"/>
            <a:ext cx="4671900" cy="35037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eecf55e994_0_35:notes"/>
          <p:cNvSpPr txBox="1"/>
          <p:nvPr>
            <p:ph idx="1" type="body"/>
          </p:nvPr>
        </p:nvSpPr>
        <p:spPr>
          <a:xfrm>
            <a:off x="914400" y="4419600"/>
            <a:ext cx="5180100" cy="418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2" name="Google Shape;322;g2eecf55e994_0_35:notes"/>
          <p:cNvSpPr txBox="1"/>
          <p:nvPr>
            <p:ph idx="12" type="sldNum"/>
          </p:nvPr>
        </p:nvSpPr>
        <p:spPr>
          <a:xfrm>
            <a:off x="3962400" y="8839200"/>
            <a:ext cx="3046500" cy="45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85" name="Google Shape;85;p3: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ecf55e994_0_3:notes"/>
          <p:cNvSpPr/>
          <p:nvPr>
            <p:ph idx="2" type="sldImg"/>
          </p:nvPr>
        </p:nvSpPr>
        <p:spPr>
          <a:xfrm>
            <a:off x="1168400" y="685800"/>
            <a:ext cx="4671900" cy="35037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eecf55e994_0_3:notes"/>
          <p:cNvSpPr txBox="1"/>
          <p:nvPr>
            <p:ph idx="1" type="body"/>
          </p:nvPr>
        </p:nvSpPr>
        <p:spPr>
          <a:xfrm>
            <a:off x="914400" y="4419600"/>
            <a:ext cx="5180100" cy="418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 name="Google Shape;329;g2eecf55e994_0_3:notes"/>
          <p:cNvSpPr txBox="1"/>
          <p:nvPr>
            <p:ph idx="12" type="sldNum"/>
          </p:nvPr>
        </p:nvSpPr>
        <p:spPr>
          <a:xfrm>
            <a:off x="3962400" y="8839200"/>
            <a:ext cx="3046500" cy="45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ecf55e994_0_21:notes"/>
          <p:cNvSpPr/>
          <p:nvPr>
            <p:ph idx="2" type="sldImg"/>
          </p:nvPr>
        </p:nvSpPr>
        <p:spPr>
          <a:xfrm>
            <a:off x="1168400" y="685800"/>
            <a:ext cx="4671900" cy="35037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eecf55e994_0_21:notes"/>
          <p:cNvSpPr txBox="1"/>
          <p:nvPr>
            <p:ph idx="1" type="body"/>
          </p:nvPr>
        </p:nvSpPr>
        <p:spPr>
          <a:xfrm>
            <a:off x="914400" y="4419600"/>
            <a:ext cx="5180100" cy="418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6" name="Google Shape;336;g2eecf55e994_0_21:notes"/>
          <p:cNvSpPr txBox="1"/>
          <p:nvPr>
            <p:ph idx="12" type="sldNum"/>
          </p:nvPr>
        </p:nvSpPr>
        <p:spPr>
          <a:xfrm>
            <a:off x="3962400" y="8839200"/>
            <a:ext cx="3046500" cy="45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ecf55e994_0_28:notes"/>
          <p:cNvSpPr/>
          <p:nvPr>
            <p:ph idx="2" type="sldImg"/>
          </p:nvPr>
        </p:nvSpPr>
        <p:spPr>
          <a:xfrm>
            <a:off x="1168400" y="685800"/>
            <a:ext cx="4671900" cy="35037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eecf55e994_0_28:notes"/>
          <p:cNvSpPr txBox="1"/>
          <p:nvPr>
            <p:ph idx="1" type="body"/>
          </p:nvPr>
        </p:nvSpPr>
        <p:spPr>
          <a:xfrm>
            <a:off x="914400" y="4419600"/>
            <a:ext cx="5180100" cy="418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3" name="Google Shape;343;g2eecf55e994_0_28:notes"/>
          <p:cNvSpPr txBox="1"/>
          <p:nvPr>
            <p:ph idx="12" type="sldNum"/>
          </p:nvPr>
        </p:nvSpPr>
        <p:spPr>
          <a:xfrm>
            <a:off x="3962400" y="8839200"/>
            <a:ext cx="3046500" cy="455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93" name="Google Shape;93;p4: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01" name="Google Shape;101;p5: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09" name="Google Shape;109;p6: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18" name="Google Shape;118;p7:notes"/>
          <p:cNvSpPr/>
          <p:nvPr>
            <p:ph idx="2" type="sldImg"/>
          </p:nvPr>
        </p:nvSpPr>
        <p:spPr>
          <a:xfrm>
            <a:off x="1168400" y="685800"/>
            <a:ext cx="4672013" cy="3503613"/>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29" name="Google Shape;129;p8: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txBox="1"/>
          <p:nvPr>
            <p:ph idx="1" type="body"/>
          </p:nvPr>
        </p:nvSpPr>
        <p:spPr>
          <a:xfrm>
            <a:off x="914400" y="4419600"/>
            <a:ext cx="5180012" cy="4189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t/>
            </a:r>
            <a:endParaRPr/>
          </a:p>
        </p:txBody>
      </p:sp>
      <p:sp>
        <p:nvSpPr>
          <p:cNvPr id="137" name="Google Shape;137;p9:notes"/>
          <p:cNvSpPr/>
          <p:nvPr>
            <p:ph idx="2" type="sldImg"/>
          </p:nvPr>
        </p:nvSpPr>
        <p:spPr>
          <a:xfrm>
            <a:off x="1168400" y="685800"/>
            <a:ext cx="4672012" cy="3503612"/>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15" name="Shape 15"/>
        <p:cNvGrpSpPr/>
        <p:nvPr/>
      </p:nvGrpSpPr>
      <p:grpSpPr>
        <a:xfrm>
          <a:off x="0" y="0"/>
          <a:ext cx="0" cy="0"/>
          <a:chOff x="0" y="0"/>
          <a:chExt cx="0" cy="0"/>
        </a:xfrm>
      </p:grpSpPr>
      <p:sp>
        <p:nvSpPr>
          <p:cNvPr id="16" name="Google Shape;16;p29"/>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7" name="Google Shape;17;p29"/>
          <p:cNvSpPr txBox="1"/>
          <p:nvPr>
            <p:ph idx="1" type="body"/>
          </p:nvPr>
        </p:nvSpPr>
        <p:spPr>
          <a:xfrm>
            <a:off x="457200" y="1604963"/>
            <a:ext cx="4037013"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9"/>
          <p:cNvSpPr txBox="1"/>
          <p:nvPr>
            <p:ph idx="2" type="body"/>
          </p:nvPr>
        </p:nvSpPr>
        <p:spPr>
          <a:xfrm>
            <a:off x="4646613" y="1604963"/>
            <a:ext cx="4038600"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9"/>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 name="Shape 54"/>
        <p:cNvGrpSpPr/>
        <p:nvPr/>
      </p:nvGrpSpPr>
      <p:grpSpPr>
        <a:xfrm>
          <a:off x="0" y="0"/>
          <a:ext cx="0" cy="0"/>
          <a:chOff x="0" y="0"/>
          <a:chExt cx="0" cy="0"/>
        </a:xfrm>
      </p:grpSpPr>
      <p:sp>
        <p:nvSpPr>
          <p:cNvPr id="55" name="Google Shape;55;p38"/>
          <p:cNvSpPr txBox="1"/>
          <p:nvPr>
            <p:ph type="title"/>
          </p:nvPr>
        </p:nvSpPr>
        <p:spPr>
          <a:xfrm>
            <a:off x="630238" y="457200"/>
            <a:ext cx="2949575" cy="16002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6" name="Google Shape;56;p38"/>
          <p:cNvSpPr/>
          <p:nvPr>
            <p:ph idx="2" type="pic"/>
          </p:nvPr>
        </p:nvSpPr>
        <p:spPr>
          <a:xfrm>
            <a:off x="3887788" y="987425"/>
            <a:ext cx="4629150" cy="4873625"/>
          </a:xfrm>
          <a:prstGeom prst="rect">
            <a:avLst/>
          </a:prstGeom>
          <a:noFill/>
          <a:ln>
            <a:noFill/>
          </a:ln>
        </p:spPr>
      </p:sp>
      <p:sp>
        <p:nvSpPr>
          <p:cNvPr id="57" name="Google Shape;57;p38"/>
          <p:cNvSpPr txBox="1"/>
          <p:nvPr>
            <p:ph idx="1" type="body"/>
          </p:nvPr>
        </p:nvSpPr>
        <p:spPr>
          <a:xfrm>
            <a:off x="630238" y="2057400"/>
            <a:ext cx="2949575" cy="3811588"/>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8"/>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39"/>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1" name="Google Shape;61;p39"/>
          <p:cNvSpPr txBox="1"/>
          <p:nvPr>
            <p:ph idx="1" type="body"/>
          </p:nvPr>
        </p:nvSpPr>
        <p:spPr>
          <a:xfrm rot="5400000">
            <a:off x="2309019" y="-246856"/>
            <a:ext cx="4524375" cy="8228013"/>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9"/>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 name="Shape 63"/>
        <p:cNvGrpSpPr/>
        <p:nvPr/>
      </p:nvGrpSpPr>
      <p:grpSpPr>
        <a:xfrm>
          <a:off x="0" y="0"/>
          <a:ext cx="0" cy="0"/>
          <a:chOff x="0" y="0"/>
          <a:chExt cx="0" cy="0"/>
        </a:xfrm>
      </p:grpSpPr>
      <p:sp>
        <p:nvSpPr>
          <p:cNvPr id="64" name="Google Shape;64;p40"/>
          <p:cNvSpPr txBox="1"/>
          <p:nvPr>
            <p:ph type="title"/>
          </p:nvPr>
        </p:nvSpPr>
        <p:spPr>
          <a:xfrm rot="5400000">
            <a:off x="4729163" y="2173287"/>
            <a:ext cx="5856288" cy="2055813"/>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5" name="Google Shape;65;p40"/>
          <p:cNvSpPr txBox="1"/>
          <p:nvPr>
            <p:ph idx="1" type="body"/>
          </p:nvPr>
        </p:nvSpPr>
        <p:spPr>
          <a:xfrm rot="5400000">
            <a:off x="538956" y="191294"/>
            <a:ext cx="5856288" cy="601980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0"/>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30"/>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31"/>
          <p:cNvSpPr txBox="1"/>
          <p:nvPr>
            <p:ph type="ctrTitle"/>
          </p:nvPr>
        </p:nvSpPr>
        <p:spPr>
          <a:xfrm>
            <a:off x="1143000" y="1122363"/>
            <a:ext cx="6858000" cy="23876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4" name="Google Shape;24;p31"/>
          <p:cNvSpPr txBox="1"/>
          <p:nvPr>
            <p:ph idx="1" type="subTitle"/>
          </p:nvPr>
        </p:nvSpPr>
        <p:spPr>
          <a:xfrm>
            <a:off x="1143000" y="3602038"/>
            <a:ext cx="6858000" cy="1655762"/>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31"/>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2"/>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8" name="Google Shape;28;p32"/>
          <p:cNvSpPr txBox="1"/>
          <p:nvPr>
            <p:ph idx="1" type="body"/>
          </p:nvPr>
        </p:nvSpPr>
        <p:spPr>
          <a:xfrm>
            <a:off x="457200" y="1604963"/>
            <a:ext cx="8228013"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2"/>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33"/>
          <p:cNvSpPr txBox="1"/>
          <p:nvPr>
            <p:ph type="title"/>
          </p:nvPr>
        </p:nvSpPr>
        <p:spPr>
          <a:xfrm>
            <a:off x="623888" y="1709738"/>
            <a:ext cx="7886700" cy="2852737"/>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2" name="Google Shape;32;p33"/>
          <p:cNvSpPr txBox="1"/>
          <p:nvPr>
            <p:ph idx="1" type="body"/>
          </p:nvPr>
        </p:nvSpPr>
        <p:spPr>
          <a:xfrm>
            <a:off x="623888" y="4589463"/>
            <a:ext cx="7886700" cy="15001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400"/>
              <a:buNone/>
              <a:defRPr sz="2400"/>
            </a:lvl1pPr>
            <a:lvl2pPr indent="-228600" lvl="1" marL="914400" algn="l">
              <a:lnSpc>
                <a:spcPct val="93000"/>
              </a:lnSpc>
              <a:spcBef>
                <a:spcPts val="1425"/>
              </a:spcBef>
              <a:spcAft>
                <a:spcPts val="0"/>
              </a:spcAft>
              <a:buSzPts val="2000"/>
              <a:buNone/>
              <a:defRPr sz="2000"/>
            </a:lvl2pPr>
            <a:lvl3pPr indent="-228600" lvl="2" marL="1371600" algn="l">
              <a:lnSpc>
                <a:spcPct val="93000"/>
              </a:lnSpc>
              <a:spcBef>
                <a:spcPts val="1138"/>
              </a:spcBef>
              <a:spcAft>
                <a:spcPts val="0"/>
              </a:spcAft>
              <a:buSzPts val="1800"/>
              <a:buNone/>
              <a:defRPr sz="1800"/>
            </a:lvl3pPr>
            <a:lvl4pPr indent="-228600" lvl="3" marL="1828800" algn="l">
              <a:lnSpc>
                <a:spcPct val="93000"/>
              </a:lnSpc>
              <a:spcBef>
                <a:spcPts val="850"/>
              </a:spcBef>
              <a:spcAft>
                <a:spcPts val="0"/>
              </a:spcAft>
              <a:buSzPts val="1600"/>
              <a:buNone/>
              <a:defRPr sz="1600"/>
            </a:lvl4pPr>
            <a:lvl5pPr indent="-228600" lvl="4" marL="2286000" algn="l">
              <a:lnSpc>
                <a:spcPct val="93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3" name="Google Shape;33;p33"/>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4"/>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6" name="Google Shape;36;p34"/>
          <p:cNvSpPr txBox="1"/>
          <p:nvPr>
            <p:ph idx="1" type="body"/>
          </p:nvPr>
        </p:nvSpPr>
        <p:spPr>
          <a:xfrm>
            <a:off x="457200" y="1604963"/>
            <a:ext cx="4037013"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4"/>
          <p:cNvSpPr txBox="1"/>
          <p:nvPr>
            <p:ph idx="2" type="body"/>
          </p:nvPr>
        </p:nvSpPr>
        <p:spPr>
          <a:xfrm>
            <a:off x="4646613" y="1604963"/>
            <a:ext cx="4038600" cy="452437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4"/>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35"/>
          <p:cNvSpPr txBox="1"/>
          <p:nvPr>
            <p:ph type="title"/>
          </p:nvPr>
        </p:nvSpPr>
        <p:spPr>
          <a:xfrm>
            <a:off x="630238" y="365125"/>
            <a:ext cx="7886700" cy="1325563"/>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1" name="Google Shape;41;p35"/>
          <p:cNvSpPr txBox="1"/>
          <p:nvPr>
            <p:ph idx="1" type="body"/>
          </p:nvPr>
        </p:nvSpPr>
        <p:spPr>
          <a:xfrm>
            <a:off x="630238" y="1681163"/>
            <a:ext cx="3868737" cy="823912"/>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35"/>
          <p:cNvSpPr txBox="1"/>
          <p:nvPr>
            <p:ph idx="2" type="body"/>
          </p:nvPr>
        </p:nvSpPr>
        <p:spPr>
          <a:xfrm>
            <a:off x="630238" y="2505075"/>
            <a:ext cx="3868737" cy="3684588"/>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5"/>
          <p:cNvSpPr txBox="1"/>
          <p:nvPr>
            <p:ph idx="3" type="body"/>
          </p:nvPr>
        </p:nvSpPr>
        <p:spPr>
          <a:xfrm>
            <a:off x="4629150" y="1681163"/>
            <a:ext cx="3887788" cy="823912"/>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35"/>
          <p:cNvSpPr txBox="1"/>
          <p:nvPr>
            <p:ph idx="4" type="body"/>
          </p:nvPr>
        </p:nvSpPr>
        <p:spPr>
          <a:xfrm>
            <a:off x="4629150" y="2505075"/>
            <a:ext cx="3887788" cy="3684588"/>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5"/>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36"/>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8" name="Google Shape;48;p36"/>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37"/>
          <p:cNvSpPr txBox="1"/>
          <p:nvPr>
            <p:ph type="title"/>
          </p:nvPr>
        </p:nvSpPr>
        <p:spPr>
          <a:xfrm>
            <a:off x="630238" y="457200"/>
            <a:ext cx="2949575" cy="16002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1" name="Google Shape;51;p37"/>
          <p:cNvSpPr txBox="1"/>
          <p:nvPr>
            <p:ph idx="1" type="body"/>
          </p:nvPr>
        </p:nvSpPr>
        <p:spPr>
          <a:xfrm>
            <a:off x="3887788" y="987425"/>
            <a:ext cx="4629150" cy="48736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3200"/>
            </a:lvl1pPr>
            <a:lvl2pPr indent="-228600" lvl="1" marL="914400" algn="l">
              <a:lnSpc>
                <a:spcPct val="93000"/>
              </a:lnSpc>
              <a:spcBef>
                <a:spcPts val="1425"/>
              </a:spcBef>
              <a:spcAft>
                <a:spcPts val="0"/>
              </a:spcAft>
              <a:buSzPts val="1400"/>
              <a:buNone/>
              <a:defRPr sz="2800"/>
            </a:lvl2pPr>
            <a:lvl3pPr indent="-228600" lvl="2" marL="1371600" algn="l">
              <a:lnSpc>
                <a:spcPct val="93000"/>
              </a:lnSpc>
              <a:spcBef>
                <a:spcPts val="1138"/>
              </a:spcBef>
              <a:spcAft>
                <a:spcPts val="0"/>
              </a:spcAft>
              <a:buSzPts val="1400"/>
              <a:buNone/>
              <a:defRPr sz="2400"/>
            </a:lvl3pPr>
            <a:lvl4pPr indent="-228600" lvl="3" marL="1828800" algn="l">
              <a:lnSpc>
                <a:spcPct val="93000"/>
              </a:lnSpc>
              <a:spcBef>
                <a:spcPts val="850"/>
              </a:spcBef>
              <a:spcAft>
                <a:spcPts val="0"/>
              </a:spcAft>
              <a:buSzPts val="1400"/>
              <a:buNone/>
              <a:defRPr sz="2000"/>
            </a:lvl4pPr>
            <a:lvl5pPr indent="-228600" lvl="4" marL="2286000" algn="l">
              <a:lnSpc>
                <a:spcPct val="93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 name="Google Shape;52;p37"/>
          <p:cNvSpPr txBox="1"/>
          <p:nvPr>
            <p:ph idx="2" type="body"/>
          </p:nvPr>
        </p:nvSpPr>
        <p:spPr>
          <a:xfrm>
            <a:off x="630238" y="2057400"/>
            <a:ext cx="2949575" cy="3811588"/>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 name="Google Shape;53;p37"/>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1pPr>
            <a:lvl2pPr indent="0" lvl="1"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2pPr>
            <a:lvl3pPr indent="0" lvl="2"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3pPr>
            <a:lvl4pPr indent="0" lvl="3"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4pPr>
            <a:lvl5pPr indent="0" lvl="4"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5pPr>
            <a:lvl6pPr indent="0" lvl="5"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6pPr>
            <a:lvl7pPr indent="0" lvl="6"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7pPr>
            <a:lvl8pPr indent="0" lvl="7"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8pPr>
            <a:lvl9pPr indent="0" lvl="8" marL="0" marR="0" algn="r">
              <a:spcBef>
                <a:spcPts val="0"/>
              </a:spcBef>
              <a:spcAft>
                <a:spcPts val="0"/>
              </a:spcAft>
              <a:buClr>
                <a:srgbClr val="000000"/>
              </a:buClr>
              <a:buSzPts val="1000"/>
              <a:buFont typeface="Times New Roman"/>
              <a:buNone/>
              <a:defRPr sz="1000">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100000" ty="0" sy="100000"/>
        </a:blipFill>
      </p:bgPr>
    </p:bg>
    <p:spTree>
      <p:nvGrpSpPr>
        <p:cNvPr id="9" name="Shape 9"/>
        <p:cNvGrpSpPr/>
        <p:nvPr/>
      </p:nvGrpSpPr>
      <p:grpSpPr>
        <a:xfrm>
          <a:off x="0" y="0"/>
          <a:ext cx="0" cy="0"/>
          <a:chOff x="0" y="0"/>
          <a:chExt cx="0" cy="0"/>
        </a:xfrm>
      </p:grpSpPr>
      <p:sp>
        <p:nvSpPr>
          <p:cNvPr id="10" name="Google Shape;10;p28"/>
          <p:cNvSpPr txBox="1"/>
          <p:nvPr/>
        </p:nvSpPr>
        <p:spPr>
          <a:xfrm>
            <a:off x="457200" y="6243638"/>
            <a:ext cx="2133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1" name="Google Shape;11;p28"/>
          <p:cNvSpPr txBox="1"/>
          <p:nvPr/>
        </p:nvSpPr>
        <p:spPr>
          <a:xfrm>
            <a:off x="3124200" y="6248400"/>
            <a:ext cx="2895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Clr>
                <a:srgbClr val="000000"/>
              </a:buClr>
              <a:buSzPts val="1800"/>
              <a:buFont typeface="Times New Roman"/>
              <a:buNone/>
            </a:pPr>
            <a:r>
              <a:t/>
            </a:r>
            <a:endParaRPr b="0" i="0" sz="1800" u="none" cap="none" strike="noStrike">
              <a:solidFill>
                <a:schemeClr val="dk1"/>
              </a:solidFill>
              <a:latin typeface="Arial"/>
              <a:ea typeface="Arial"/>
              <a:cs typeface="Arial"/>
              <a:sym typeface="Arial"/>
            </a:endParaRPr>
          </a:p>
        </p:txBody>
      </p:sp>
      <p:sp>
        <p:nvSpPr>
          <p:cNvPr id="12" name="Google Shape;12;p28"/>
          <p:cNvSpPr txBox="1"/>
          <p:nvPr>
            <p:ph idx="12" type="sldNum"/>
          </p:nvPr>
        </p:nvSpPr>
        <p:spPr>
          <a:xfrm>
            <a:off x="6553200" y="6243638"/>
            <a:ext cx="2132013" cy="455612"/>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1pPr>
            <a:lvl2pPr indent="0" lvl="1"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2pPr>
            <a:lvl3pPr indent="0" lvl="2"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3pPr>
            <a:lvl4pPr indent="0" lvl="3"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4pPr>
            <a:lvl5pPr indent="0" lvl="4"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5pPr>
            <a:lvl6pPr indent="0" lvl="5"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6pPr>
            <a:lvl7pPr indent="0" lvl="6"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7pPr>
            <a:lvl8pPr indent="0" lvl="7"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8pPr>
            <a:lvl9pPr indent="0" lvl="8" marL="0" marR="0" rtl="0" algn="r">
              <a:spcBef>
                <a:spcPts val="0"/>
              </a:spcBef>
              <a:spcAft>
                <a:spcPts val="0"/>
              </a:spcAft>
              <a:buClr>
                <a:srgbClr val="000000"/>
              </a:buClr>
              <a:buSzPts val="1000"/>
              <a:buFont typeface="Times New Roman"/>
              <a:buNone/>
              <a:defRPr b="0" i="0" sz="1000" u="none" cap="none" strike="noStrike">
                <a:solidFill>
                  <a:srgbClr val="FFFFFF"/>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28"/>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14" name="Google Shape;14;p28"/>
          <p:cNvSpPr txBox="1"/>
          <p:nvPr>
            <p:ph idx="1" type="body"/>
          </p:nvPr>
        </p:nvSpPr>
        <p:spPr>
          <a:xfrm>
            <a:off x="457200" y="1604963"/>
            <a:ext cx="8228013" cy="452437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93000"/>
              </a:lnSpc>
              <a:spcBef>
                <a:spcPts val="1425"/>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93000"/>
              </a:lnSpc>
              <a:spcBef>
                <a:spcPts val="1138"/>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93000"/>
              </a:lnSpc>
              <a:spcBef>
                <a:spcPts val="85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93000"/>
              </a:lnSpc>
              <a:spcBef>
                <a:spcPts val="575"/>
              </a:spcBef>
              <a:spcAft>
                <a:spcPts val="0"/>
              </a:spcAft>
              <a:buSzPts val="1400"/>
              <a:buNone/>
              <a:defRPr b="0" i="0" sz="20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hyperlink" Target="https://en.wikipedia.org/wiki/List_of_national_parks_of_Indi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en.wikipedia.org/wiki/List_of_national_parks_of_India"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s://www.openstreetmap.org/user/OSM_RMSI/diary/39236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4.jpg"/><Relationship Id="rId5" Type="http://schemas.openxmlformats.org/officeDocument/2006/relationships/hyperlink" Target="https://mapathonkeralam.i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23.jpg"/><Relationship Id="rId5" Type="http://schemas.openxmlformats.org/officeDocument/2006/relationships/image" Target="../media/image19.jpg"/><Relationship Id="rId6" Type="http://schemas.openxmlformats.org/officeDocument/2006/relationships/image" Target="../media/image30.jpg"/><Relationship Id="rId7"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ogd.iitpkd.ac.in/pudussery/" TargetMode="External"/><Relationship Id="rId4" Type="http://schemas.openxmlformats.org/officeDocument/2006/relationships/image" Target="../media/image54.png"/><Relationship Id="rId5" Type="http://schemas.openxmlformats.org/officeDocument/2006/relationships/image" Target="../media/image37.png"/><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1" Type="http://schemas.openxmlformats.org/officeDocument/2006/relationships/image" Target="../media/image50.jpg"/><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31.png"/><Relationship Id="rId9"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36.png"/><Relationship Id="rId7" Type="http://schemas.openxmlformats.org/officeDocument/2006/relationships/image" Target="../media/image43.jpg"/><Relationship Id="rId8" Type="http://schemas.openxmlformats.org/officeDocument/2006/relationships/image" Target="../media/image4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hyperlink" Target="https://data.gov.in/" TargetMode="External"/><Relationship Id="rId5"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openstreetmap.in/" TargetMode="External"/><Relationship Id="rId4" Type="http://schemas.openxmlformats.org/officeDocument/2006/relationships/hyperlink" Target="https://www.facebook.com/groups/mappingindia/" TargetMode="External"/><Relationship Id="rId9" Type="http://schemas.openxmlformats.org/officeDocument/2006/relationships/image" Target="../media/image3.png"/><Relationship Id="rId5" Type="http://schemas.openxmlformats.org/officeDocument/2006/relationships/hyperlink" Target="https://twitter.com/osm_in" TargetMode="External"/><Relationship Id="rId6" Type="http://schemas.openxmlformats.org/officeDocument/2006/relationships/hyperlink" Target="https://forum.openstreetmap.org/viewforum.php?id=65" TargetMode="External"/><Relationship Id="rId7" Type="http://schemas.openxmlformats.org/officeDocument/2006/relationships/hyperlink" Target="https://github.com/osm-in" TargetMode="External"/><Relationship Id="rId8" Type="http://schemas.openxmlformats.org/officeDocument/2006/relationships/hyperlink" Target="https://lists.openstreetmap.org/pipermail/talk-i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jp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overpass-turbo.eu/s/Xe5" TargetMode="External"/><Relationship Id="rId4" Type="http://schemas.openxmlformats.org/officeDocument/2006/relationships/hyperlink" Target="https://overpass-turbo.eu/s/Xg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iki.openstreetmap.org/wiki/Districts_in_India"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iki.openstreetmap.org/wiki/Subdistricts_in_India" TargetMode="External"/><Relationship Id="rId4" Type="http://schemas.openxmlformats.org/officeDocument/2006/relationships/image" Target="../media/image38.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hyperlink" Target="https://wiki.openstreetmap.org/wiki/India/National_Highways_(statewise)" TargetMode="External"/><Relationship Id="rId5" Type="http://schemas.openxmlformats.org/officeDocument/2006/relationships/image" Target="../media/image18.pn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tate_highways/" TargetMode="External"/><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rotWithShape="1">
          <a:blip r:embed="rId3">
            <a:alphaModFix/>
          </a:blip>
          <a:tile algn="tl" flip="none" tx="0" sx="100000" ty="0" sy="100000"/>
        </a:blipFill>
      </p:bgPr>
    </p:bg>
    <p:spTree>
      <p:nvGrpSpPr>
        <p:cNvPr id="72" name="Shape 72"/>
        <p:cNvGrpSpPr/>
        <p:nvPr/>
      </p:nvGrpSpPr>
      <p:grpSpPr>
        <a:xfrm>
          <a:off x="0" y="0"/>
          <a:ext cx="0" cy="0"/>
          <a:chOff x="0" y="0"/>
          <a:chExt cx="0" cy="0"/>
        </a:xfrm>
      </p:grpSpPr>
      <p:sp>
        <p:nvSpPr>
          <p:cNvPr id="73" name="Google Shape;73;p1"/>
          <p:cNvSpPr txBox="1"/>
          <p:nvPr/>
        </p:nvSpPr>
        <p:spPr>
          <a:xfrm>
            <a:off x="2228250" y="4035275"/>
            <a:ext cx="4687500" cy="1425900"/>
          </a:xfrm>
          <a:prstGeom prst="rect">
            <a:avLst/>
          </a:prstGeom>
          <a:noFill/>
          <a:ln>
            <a:noFill/>
          </a:ln>
        </p:spPr>
        <p:txBody>
          <a:bodyPr anchorCtr="1" anchor="t" bIns="45700" lIns="91425" spcFirstLastPara="1" rIns="91425" wrap="square" tIns="45700">
            <a:noAutofit/>
          </a:bodyPr>
          <a:lstStyle/>
          <a:p>
            <a:pPr indent="0" lvl="0" marL="0" marR="0" rtl="0" algn="just">
              <a:lnSpc>
                <a:spcPct val="80000"/>
              </a:lnSpc>
              <a:spcBef>
                <a:spcPts val="0"/>
              </a:spcBef>
              <a:spcAft>
                <a:spcPts val="0"/>
              </a:spcAft>
              <a:buNone/>
            </a:pPr>
            <a:r>
              <a:t/>
            </a:r>
            <a:endParaRPr b="1" i="0" sz="2000" u="none" cap="none" strike="noStrike">
              <a:solidFill>
                <a:srgbClr val="4C1900"/>
              </a:solidFill>
              <a:latin typeface="Arial"/>
              <a:ea typeface="Arial"/>
              <a:cs typeface="Arial"/>
              <a:sym typeface="Arial"/>
            </a:endParaRPr>
          </a:p>
          <a:p>
            <a:pPr indent="0" lvl="0" marL="0" marR="0" rtl="0" algn="ctr">
              <a:lnSpc>
                <a:spcPct val="80000"/>
              </a:lnSpc>
              <a:spcBef>
                <a:spcPts val="600"/>
              </a:spcBef>
              <a:spcAft>
                <a:spcPts val="0"/>
              </a:spcAft>
              <a:buNone/>
            </a:pPr>
            <a:r>
              <a:rPr b="1" i="0" lang="en-US" sz="2000" u="none" cap="none" strike="noStrike">
                <a:solidFill>
                  <a:srgbClr val="4C1900"/>
                </a:solidFill>
                <a:latin typeface="Arial"/>
                <a:ea typeface="Arial"/>
                <a:cs typeface="Arial"/>
                <a:sym typeface="Arial"/>
              </a:rPr>
              <a:t>Naveen Francis</a:t>
            </a:r>
            <a:endParaRPr/>
          </a:p>
          <a:p>
            <a:pPr indent="0" lvl="0" marL="0" marR="0" rtl="0" algn="ctr">
              <a:lnSpc>
                <a:spcPct val="100000"/>
              </a:lnSpc>
              <a:spcBef>
                <a:spcPts val="600"/>
              </a:spcBef>
              <a:spcAft>
                <a:spcPts val="0"/>
              </a:spcAft>
              <a:buNone/>
            </a:pPr>
            <a:r>
              <a:rPr b="1" lang="en-US" sz="1600"/>
              <a:t>OSM Volunteer (</a:t>
            </a:r>
            <a:r>
              <a:rPr b="1" i="0" lang="en-US" sz="1600" u="none" cap="none" strike="noStrike">
                <a:solidFill>
                  <a:srgbClr val="000000"/>
                </a:solidFill>
                <a:latin typeface="Arial"/>
                <a:ea typeface="Arial"/>
                <a:cs typeface="Arial"/>
                <a:sym typeface="Arial"/>
              </a:rPr>
              <a:t>osm username : naveenpf</a:t>
            </a:r>
            <a:r>
              <a:rPr b="1" lang="en-US" sz="1600"/>
              <a:t>)</a:t>
            </a:r>
            <a:endParaRPr b="1" sz="1600"/>
          </a:p>
          <a:p>
            <a:pPr indent="0" lvl="0" marL="0" marR="0" rtl="0" algn="ctr">
              <a:lnSpc>
                <a:spcPct val="50000"/>
              </a:lnSpc>
              <a:spcBef>
                <a:spcPts val="600"/>
              </a:spcBef>
              <a:spcAft>
                <a:spcPts val="0"/>
              </a:spcAft>
              <a:buNone/>
            </a:pPr>
            <a:r>
              <a:rPr b="1" lang="en-US" sz="1600"/>
              <a:t>Founding Member, OpendataKerala</a:t>
            </a:r>
            <a:r>
              <a:rPr b="1" i="0" lang="en-US" sz="1200" u="none" cap="none" strike="noStrike">
                <a:solidFill>
                  <a:srgbClr val="000000"/>
                </a:solidFill>
              </a:rPr>
              <a:t> </a:t>
            </a:r>
            <a:endParaRPr b="1" i="0" sz="1200" u="none" cap="none" strike="noStrike">
              <a:solidFill>
                <a:srgbClr val="000000"/>
              </a:solidFill>
            </a:endParaRPr>
          </a:p>
          <a:p>
            <a:pPr indent="0" lvl="0" marL="0" marR="0" rtl="0" algn="ctr">
              <a:lnSpc>
                <a:spcPct val="50000"/>
              </a:lnSpc>
              <a:spcBef>
                <a:spcPts val="600"/>
              </a:spcBef>
              <a:spcAft>
                <a:spcPts val="0"/>
              </a:spcAft>
              <a:buNone/>
            </a:pPr>
            <a:r>
              <a:t/>
            </a:r>
            <a:endParaRPr sz="3200"/>
          </a:p>
        </p:txBody>
      </p:sp>
      <p:sp>
        <p:nvSpPr>
          <p:cNvPr id="74" name="Google Shape;74;p1"/>
          <p:cNvSpPr txBox="1"/>
          <p:nvPr/>
        </p:nvSpPr>
        <p:spPr>
          <a:xfrm>
            <a:off x="1066800" y="3228963"/>
            <a:ext cx="6716700" cy="111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4800" u="sng" cap="none" strike="noStrike">
                <a:solidFill>
                  <a:srgbClr val="663300"/>
                </a:solidFill>
                <a:latin typeface="Calibri"/>
                <a:ea typeface="Calibri"/>
                <a:cs typeface="Calibri"/>
                <a:sym typeface="Calibri"/>
              </a:rPr>
              <a:t>OSM India</a:t>
            </a:r>
            <a:endParaRPr/>
          </a:p>
          <a:p>
            <a:pPr indent="0" lvl="0" marL="0" marR="0" rtl="0" algn="l">
              <a:lnSpc>
                <a:spcPct val="100000"/>
              </a:lnSpc>
              <a:spcBef>
                <a:spcPts val="0"/>
              </a:spcBef>
              <a:spcAft>
                <a:spcPts val="0"/>
              </a:spcAft>
              <a:buNone/>
            </a:pPr>
            <a:r>
              <a:t/>
            </a:r>
            <a:endParaRPr b="1" i="0" sz="3200" u="none" cap="none" strike="noStrike">
              <a:solidFill>
                <a:srgbClr val="0066CC"/>
              </a:solidFill>
              <a:latin typeface="Times New Roman"/>
              <a:ea typeface="Times New Roman"/>
              <a:cs typeface="Times New Roman"/>
              <a:sym typeface="Times New Roman"/>
            </a:endParaRPr>
          </a:p>
        </p:txBody>
      </p:sp>
      <p:pic>
        <p:nvPicPr>
          <p:cNvPr descr="File:OpenStreetMap-India.svg" id="75" name="Google Shape;75;p1"/>
          <p:cNvPicPr preferRelativeResize="0"/>
          <p:nvPr/>
        </p:nvPicPr>
        <p:blipFill rotWithShape="1">
          <a:blip r:embed="rId4">
            <a:alphaModFix/>
          </a:blip>
          <a:srcRect b="0" l="0" r="0" t="0"/>
          <a:stretch/>
        </p:blipFill>
        <p:spPr>
          <a:xfrm>
            <a:off x="2914650" y="533400"/>
            <a:ext cx="2867025" cy="2695575"/>
          </a:xfrm>
          <a:prstGeom prst="rect">
            <a:avLst/>
          </a:prstGeom>
          <a:noFill/>
          <a:ln>
            <a:noFill/>
          </a:ln>
        </p:spPr>
      </p:pic>
      <p:sp>
        <p:nvSpPr>
          <p:cNvPr id="76" name="Google Shape;76;p1"/>
          <p:cNvSpPr txBox="1"/>
          <p:nvPr/>
        </p:nvSpPr>
        <p:spPr>
          <a:xfrm>
            <a:off x="1110151" y="5829775"/>
            <a:ext cx="69237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a:solidFill>
                  <a:schemeClr val="dk1"/>
                </a:solidFill>
              </a:rPr>
              <a:t>Puzzle: </a:t>
            </a:r>
            <a:endParaRPr>
              <a:solidFill>
                <a:schemeClr val="dk1"/>
              </a:solidFill>
            </a:endParaRPr>
          </a:p>
          <a:p>
            <a:pPr indent="0" lvl="0" marL="0" marR="0" rtl="0" algn="ctr">
              <a:lnSpc>
                <a:spcPct val="100000"/>
              </a:lnSpc>
              <a:spcBef>
                <a:spcPts val="0"/>
              </a:spcBef>
              <a:spcAft>
                <a:spcPts val="0"/>
              </a:spcAft>
              <a:buNone/>
            </a:pPr>
            <a:r>
              <a:rPr i="1" lang="en-US">
                <a:solidFill>
                  <a:schemeClr val="dk1"/>
                </a:solidFill>
              </a:rPr>
              <a:t>1.</a:t>
            </a:r>
            <a:r>
              <a:rPr i="1" lang="en-US">
                <a:solidFill>
                  <a:schemeClr val="dk1"/>
                </a:solidFill>
              </a:rPr>
              <a:t>How many districts in India are not connected with Indian Railways ?</a:t>
            </a:r>
            <a:endParaRPr i="1">
              <a:solidFill>
                <a:schemeClr val="dk1"/>
              </a:solidFill>
            </a:endParaRPr>
          </a:p>
          <a:p>
            <a:pPr indent="0" lvl="0" marL="0" marR="0" rtl="0" algn="ctr">
              <a:lnSpc>
                <a:spcPct val="100000"/>
              </a:lnSpc>
              <a:spcBef>
                <a:spcPts val="0"/>
              </a:spcBef>
              <a:spcAft>
                <a:spcPts val="0"/>
              </a:spcAft>
              <a:buClr>
                <a:srgbClr val="000000"/>
              </a:buClr>
              <a:buFont typeface="Arial"/>
              <a:buNone/>
            </a:pPr>
            <a:r>
              <a:rPr i="1" lang="en-US">
                <a:solidFill>
                  <a:schemeClr val="dk1"/>
                </a:solidFill>
              </a:rPr>
              <a:t>2. Which are the taluks in Rajasthan without hospital ?</a:t>
            </a:r>
            <a:endParaRPr i="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ph type="title"/>
          </p:nvPr>
        </p:nvSpPr>
        <p:spPr>
          <a:xfrm>
            <a:off x="228600" y="7620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National Parks in India</a:t>
            </a:r>
            <a:endParaRPr/>
          </a:p>
        </p:txBody>
      </p:sp>
      <p:pic>
        <p:nvPicPr>
          <p:cNvPr id="148" name="Google Shape;148;p10"/>
          <p:cNvPicPr preferRelativeResize="0"/>
          <p:nvPr/>
        </p:nvPicPr>
        <p:blipFill rotWithShape="1">
          <a:blip r:embed="rId3">
            <a:alphaModFix/>
          </a:blip>
          <a:srcRect b="0" l="0" r="0" t="0"/>
          <a:stretch/>
        </p:blipFill>
        <p:spPr>
          <a:xfrm>
            <a:off x="3243925" y="1330500"/>
            <a:ext cx="5900076" cy="4790776"/>
          </a:xfrm>
          <a:prstGeom prst="rect">
            <a:avLst/>
          </a:prstGeom>
          <a:noFill/>
          <a:ln>
            <a:noFill/>
          </a:ln>
        </p:spPr>
      </p:pic>
      <p:sp>
        <p:nvSpPr>
          <p:cNvPr id="149" name="Google Shape;149;p10"/>
          <p:cNvSpPr txBox="1"/>
          <p:nvPr/>
        </p:nvSpPr>
        <p:spPr>
          <a:xfrm>
            <a:off x="1600200" y="6465887"/>
            <a:ext cx="65706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https://en.wikipedia.org/wiki/List_of_national_parks_of_India</a:t>
            </a: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150" name="Google Shape;150;p10"/>
          <p:cNvSpPr txBox="1"/>
          <p:nvPr/>
        </p:nvSpPr>
        <p:spPr>
          <a:xfrm>
            <a:off x="0" y="964400"/>
            <a:ext cx="3000000" cy="2035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104 national parks </a:t>
            </a:r>
            <a:endParaRPr b="1" i="0" sz="18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IUCN category II protected areas</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ph type="title"/>
          </p:nvPr>
        </p:nvSpPr>
        <p:spPr>
          <a:xfrm>
            <a:off x="0" y="1268325"/>
            <a:ext cx="4325400" cy="1143000"/>
          </a:xfrm>
          <a:prstGeom prst="rect">
            <a:avLst/>
          </a:prstGeom>
          <a:noFill/>
          <a:ln>
            <a:noFill/>
          </a:ln>
        </p:spPr>
        <p:txBody>
          <a:bodyPr anchorCtr="0" anchor="ctr" bIns="0" lIns="0" spcFirstLastPara="1" rIns="0" wrap="square" tIns="0">
            <a:noAutofit/>
          </a:bodyPr>
          <a:lstStyle/>
          <a:p>
            <a:pPr indent="0" lvl="0" marL="0" rtl="0" algn="l">
              <a:lnSpc>
                <a:spcPct val="93000"/>
              </a:lnSpc>
              <a:spcBef>
                <a:spcPts val="0"/>
              </a:spcBef>
              <a:spcAft>
                <a:spcPts val="0"/>
              </a:spcAft>
              <a:buSzPts val="1800"/>
              <a:buNone/>
            </a:pPr>
            <a:r>
              <a:rPr b="1" lang="en-US" sz="1800"/>
              <a:t>• IUCN category IV protected</a:t>
            </a:r>
            <a:endParaRPr b="1" sz="1800"/>
          </a:p>
          <a:p>
            <a:pPr indent="0" lvl="0" marL="0" rtl="0" algn="l">
              <a:lnSpc>
                <a:spcPct val="93000"/>
              </a:lnSpc>
              <a:spcBef>
                <a:spcPts val="0"/>
              </a:spcBef>
              <a:spcAft>
                <a:spcPts val="0"/>
              </a:spcAft>
              <a:buSzPts val="1800"/>
              <a:buNone/>
            </a:pPr>
            <a:r>
              <a:rPr b="1" lang="en-US" sz="1800"/>
              <a:t> areas</a:t>
            </a:r>
            <a:endParaRPr b="1" sz="1800"/>
          </a:p>
          <a:p>
            <a:pPr indent="0" lvl="0" marL="0" rtl="0" algn="l">
              <a:lnSpc>
                <a:spcPct val="93000"/>
              </a:lnSpc>
              <a:spcBef>
                <a:spcPts val="0"/>
              </a:spcBef>
              <a:spcAft>
                <a:spcPts val="0"/>
              </a:spcAft>
              <a:buSzPts val="1800"/>
              <a:buNone/>
            </a:pPr>
            <a:r>
              <a:rPr b="1" lang="en-US" sz="1800"/>
              <a:t> 543 wildlife sanctuaries </a:t>
            </a:r>
            <a:endParaRPr b="1" sz="1800"/>
          </a:p>
          <a:p>
            <a:pPr indent="0" lvl="0" marL="0" rtl="0" algn="l">
              <a:lnSpc>
                <a:spcPct val="93000"/>
              </a:lnSpc>
              <a:spcBef>
                <a:spcPts val="0"/>
              </a:spcBef>
              <a:spcAft>
                <a:spcPts val="0"/>
              </a:spcAft>
              <a:buSzPts val="1800"/>
              <a:buNone/>
            </a:pPr>
            <a:r>
              <a:rPr b="1" lang="en-US" sz="1800"/>
              <a:t>referred to as wildlife </a:t>
            </a:r>
            <a:endParaRPr b="1" sz="1800"/>
          </a:p>
          <a:p>
            <a:pPr indent="0" lvl="0" marL="0" rtl="0" algn="l">
              <a:lnSpc>
                <a:spcPct val="93000"/>
              </a:lnSpc>
              <a:spcBef>
                <a:spcPts val="0"/>
              </a:spcBef>
              <a:spcAft>
                <a:spcPts val="0"/>
              </a:spcAft>
              <a:buSzPts val="1800"/>
              <a:buNone/>
            </a:pPr>
            <a:r>
              <a:rPr b="1" lang="en-US" sz="1800"/>
              <a:t>sanctuaries category IV </a:t>
            </a:r>
            <a:endParaRPr b="1" sz="1800"/>
          </a:p>
          <a:p>
            <a:pPr indent="0" lvl="0" marL="0" rtl="0" algn="l">
              <a:lnSpc>
                <a:spcPct val="93000"/>
              </a:lnSpc>
              <a:spcBef>
                <a:spcPts val="0"/>
              </a:spcBef>
              <a:spcAft>
                <a:spcPts val="0"/>
              </a:spcAft>
              <a:buSzPts val="1800"/>
              <a:buNone/>
            </a:pPr>
            <a:r>
              <a:rPr b="1" lang="en-US" sz="1800"/>
              <a:t>protected areas.</a:t>
            </a:r>
            <a:endParaRPr b="1" sz="1800"/>
          </a:p>
        </p:txBody>
      </p:sp>
      <p:sp>
        <p:nvSpPr>
          <p:cNvPr id="156" name="Google Shape;156;p11"/>
          <p:cNvSpPr txBox="1"/>
          <p:nvPr/>
        </p:nvSpPr>
        <p:spPr>
          <a:xfrm>
            <a:off x="1600200" y="6465887"/>
            <a:ext cx="65706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https://en.wikipedia.org/wiki/List_of_national_parks_of_India</a:t>
            </a: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157" name="Google Shape;157;p11"/>
          <p:cNvPicPr preferRelativeResize="0"/>
          <p:nvPr/>
        </p:nvPicPr>
        <p:blipFill rotWithShape="1">
          <a:blip r:embed="rId4">
            <a:alphaModFix/>
          </a:blip>
          <a:srcRect b="0" l="0" r="0" t="0"/>
          <a:stretch/>
        </p:blipFill>
        <p:spPr>
          <a:xfrm>
            <a:off x="3860800" y="900112"/>
            <a:ext cx="5283200" cy="5487986"/>
          </a:xfrm>
          <a:prstGeom prst="rect">
            <a:avLst/>
          </a:prstGeom>
          <a:noFill/>
          <a:ln>
            <a:noFill/>
          </a:ln>
        </p:spPr>
      </p:pic>
      <p:sp>
        <p:nvSpPr>
          <p:cNvPr id="158" name="Google Shape;158;p11"/>
          <p:cNvSpPr txBox="1"/>
          <p:nvPr/>
        </p:nvSpPr>
        <p:spPr>
          <a:xfrm>
            <a:off x="2063700" y="0"/>
            <a:ext cx="4325400" cy="822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300"/>
              <a:buFont typeface="Arial"/>
              <a:buNone/>
            </a:pPr>
            <a:r>
              <a:rPr b="1" i="0" lang="en-US" sz="2300" u="none" cap="none" strike="noStrike">
                <a:solidFill>
                  <a:schemeClr val="dk1"/>
                </a:solidFill>
                <a:latin typeface="Arial"/>
                <a:ea typeface="Arial"/>
                <a:cs typeface="Arial"/>
                <a:sym typeface="Arial"/>
              </a:rPr>
              <a:t>Wildlife sanctuaries in India</a:t>
            </a:r>
            <a:endParaRPr b="1" i="0" sz="23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None/>
            </a:pPr>
            <a:r>
              <a:rPr lang="en-US"/>
              <a:t>Map internationalization</a:t>
            </a:r>
            <a:endParaRPr/>
          </a:p>
        </p:txBody>
      </p:sp>
      <p:pic>
        <p:nvPicPr>
          <p:cNvPr id="164" name="Google Shape;164;p12"/>
          <p:cNvPicPr preferRelativeResize="0"/>
          <p:nvPr>
            <p:ph idx="1" type="body"/>
          </p:nvPr>
        </p:nvPicPr>
        <p:blipFill rotWithShape="1">
          <a:blip r:embed="rId3">
            <a:alphaModFix/>
          </a:blip>
          <a:srcRect b="0" l="0" r="0" t="0"/>
          <a:stretch/>
        </p:blipFill>
        <p:spPr>
          <a:xfrm>
            <a:off x="26988" y="1752600"/>
            <a:ext cx="4545012" cy="3944938"/>
          </a:xfrm>
          <a:prstGeom prst="rect">
            <a:avLst/>
          </a:prstGeom>
          <a:noFill/>
          <a:ln>
            <a:noFill/>
          </a:ln>
        </p:spPr>
      </p:pic>
      <p:sp>
        <p:nvSpPr>
          <p:cNvPr id="165" name="Google Shape;165;p12"/>
          <p:cNvSpPr/>
          <p:nvPr/>
        </p:nvSpPr>
        <p:spPr>
          <a:xfrm>
            <a:off x="762000" y="5907088"/>
            <a:ext cx="7772400" cy="9239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&lt;mapframe latitude="21" longitude="78" zoom="5" text="India, in Hindi" zoom="4" width="500" height="400" align="left" lang="hi" /&gt;</a:t>
            </a:r>
            <a:endParaRPr/>
          </a:p>
          <a:p>
            <a:pPr indent="0" lvl="0" marL="0" marR="0" rtl="0" algn="ctr">
              <a:spcBef>
                <a:spcPts val="0"/>
              </a:spcBef>
              <a:spcAft>
                <a:spcPts val="0"/>
              </a:spcAft>
              <a:buNone/>
            </a:pPr>
            <a:r>
              <a:rPr b="1" lang="en-US" sz="1800">
                <a:solidFill>
                  <a:schemeClr val="dk1"/>
                </a:solidFill>
                <a:latin typeface="Arial"/>
                <a:ea typeface="Arial"/>
                <a:cs typeface="Arial"/>
                <a:sym typeface="Arial"/>
              </a:rPr>
              <a:t>276 Wikipedias !!!</a:t>
            </a:r>
            <a:endParaRPr/>
          </a:p>
        </p:txBody>
      </p:sp>
      <p:pic>
        <p:nvPicPr>
          <p:cNvPr id="166" name="Google Shape;166;p12"/>
          <p:cNvPicPr preferRelativeResize="0"/>
          <p:nvPr/>
        </p:nvPicPr>
        <p:blipFill rotWithShape="1">
          <a:blip r:embed="rId4">
            <a:alphaModFix/>
          </a:blip>
          <a:srcRect b="0" l="0" r="0" t="0"/>
          <a:stretch/>
        </p:blipFill>
        <p:spPr>
          <a:xfrm>
            <a:off x="4600575" y="1785938"/>
            <a:ext cx="4543425" cy="394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3"/>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None/>
            </a:pPr>
            <a:r>
              <a:rPr b="1" lang="en-US"/>
              <a:t>Wikimedia Maps</a:t>
            </a:r>
            <a:endParaRPr/>
          </a:p>
        </p:txBody>
      </p:sp>
      <p:sp>
        <p:nvSpPr>
          <p:cNvPr id="172" name="Google Shape;172;p13"/>
          <p:cNvSpPr txBox="1"/>
          <p:nvPr>
            <p:ph idx="1" type="body"/>
          </p:nvPr>
        </p:nvSpPr>
        <p:spPr>
          <a:xfrm>
            <a:off x="457200" y="1604963"/>
            <a:ext cx="8305800" cy="4524375"/>
          </a:xfrm>
          <a:prstGeom prst="rect">
            <a:avLst/>
          </a:prstGeom>
          <a:noFill/>
          <a:ln>
            <a:noFill/>
          </a:ln>
        </p:spPr>
        <p:txBody>
          <a:bodyPr anchorCtr="0" anchor="t" bIns="0" lIns="0" spcFirstLastPara="1" rIns="0" wrap="square" tIns="28200">
            <a:noAutofit/>
          </a:bodyPr>
          <a:lstStyle/>
          <a:p>
            <a:pPr indent="-254000" lvl="0" marL="457200" rtl="0" algn="l">
              <a:lnSpc>
                <a:spcPct val="93000"/>
              </a:lnSpc>
              <a:spcBef>
                <a:spcPts val="0"/>
              </a:spcBef>
              <a:spcAft>
                <a:spcPts val="0"/>
              </a:spcAft>
              <a:buSzPts val="3200"/>
              <a:buFont typeface="Arial"/>
              <a:buNone/>
            </a:pPr>
            <a:r>
              <a:t/>
            </a:r>
            <a:endParaRPr/>
          </a:p>
          <a:p>
            <a:pPr indent="-457200" lvl="0" marL="457200" rtl="0" algn="l">
              <a:lnSpc>
                <a:spcPct val="93000"/>
              </a:lnSpc>
              <a:spcBef>
                <a:spcPts val="1425"/>
              </a:spcBef>
              <a:spcAft>
                <a:spcPts val="0"/>
              </a:spcAft>
              <a:buSzPts val="3200"/>
              <a:buFont typeface="Arial"/>
              <a:buChar char="•"/>
            </a:pPr>
            <a:r>
              <a:rPr lang="en-US"/>
              <a:t>OSM powers WMF’s </a:t>
            </a:r>
            <a:r>
              <a:rPr b="1" lang="en-US"/>
              <a:t>Kartotherian</a:t>
            </a:r>
            <a:r>
              <a:rPr lang="en-US"/>
              <a:t> map tile service, which is used by the </a:t>
            </a:r>
            <a:r>
              <a:rPr b="1" lang="en-US"/>
              <a:t>Kartographer</a:t>
            </a:r>
            <a:r>
              <a:rPr lang="en-US"/>
              <a:t> </a:t>
            </a:r>
            <a:r>
              <a:rPr b="1" lang="en-US"/>
              <a:t>MediaWiki extension </a:t>
            </a:r>
            <a:r>
              <a:rPr lang="en-US"/>
              <a:t>and almost all other interactive maps on Wikimedia projects.</a:t>
            </a:r>
            <a:endParaRPr/>
          </a:p>
          <a:p>
            <a:pPr indent="-457200" lvl="0" marL="457200" rtl="0" algn="l">
              <a:lnSpc>
                <a:spcPct val="93000"/>
              </a:lnSpc>
              <a:spcBef>
                <a:spcPts val="1425"/>
              </a:spcBef>
              <a:spcAft>
                <a:spcPts val="0"/>
              </a:spcAft>
              <a:buSzPts val="3200"/>
              <a:buFont typeface="Arial"/>
              <a:buChar char="•"/>
            </a:pPr>
            <a:r>
              <a:rPr lang="en-US"/>
              <a:t>Map internationalization launched everywhere—and embedded maps now live on 276 Wikipedias</a:t>
            </a:r>
            <a:endParaRPr/>
          </a:p>
          <a:p>
            <a:pPr indent="-254000" lvl="0" marL="457200" rtl="0" algn="l">
              <a:lnSpc>
                <a:spcPct val="93000"/>
              </a:lnSpc>
              <a:spcBef>
                <a:spcPts val="1425"/>
              </a:spcBef>
              <a:spcAft>
                <a:spcPts val="0"/>
              </a:spcAft>
              <a:buSzPts val="3200"/>
              <a:buFont typeface="Arial"/>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None/>
            </a:pPr>
            <a:r>
              <a:t/>
            </a:r>
            <a:endParaRPr/>
          </a:p>
        </p:txBody>
      </p:sp>
      <p:pic>
        <p:nvPicPr>
          <p:cNvPr id="178" name="Google Shape;178;p14"/>
          <p:cNvPicPr preferRelativeResize="0"/>
          <p:nvPr>
            <p:ph idx="1" type="body"/>
          </p:nvPr>
        </p:nvPicPr>
        <p:blipFill rotWithShape="1">
          <a:blip r:embed="rId3">
            <a:alphaModFix/>
          </a:blip>
          <a:srcRect b="0" l="0" r="0" t="0"/>
          <a:stretch/>
        </p:blipFill>
        <p:spPr>
          <a:xfrm>
            <a:off x="8467" y="2819400"/>
            <a:ext cx="5816600" cy="3980233"/>
          </a:xfrm>
          <a:prstGeom prst="rect">
            <a:avLst/>
          </a:prstGeom>
          <a:noFill/>
          <a:ln>
            <a:noFill/>
          </a:ln>
        </p:spPr>
      </p:pic>
      <p:pic>
        <p:nvPicPr>
          <p:cNvPr id="179" name="Google Shape;179;p14"/>
          <p:cNvPicPr preferRelativeResize="0"/>
          <p:nvPr/>
        </p:nvPicPr>
        <p:blipFill rotWithShape="1">
          <a:blip r:embed="rId4">
            <a:alphaModFix/>
          </a:blip>
          <a:srcRect b="0" l="0" r="0" t="0"/>
          <a:stretch/>
        </p:blipFill>
        <p:spPr>
          <a:xfrm>
            <a:off x="2514600" y="2819400"/>
            <a:ext cx="7024917" cy="3954833"/>
          </a:xfrm>
          <a:prstGeom prst="rect">
            <a:avLst/>
          </a:prstGeom>
          <a:noFill/>
          <a:ln>
            <a:noFill/>
          </a:ln>
        </p:spPr>
      </p:pic>
      <p:pic>
        <p:nvPicPr>
          <p:cNvPr id="180" name="Google Shape;180;p14"/>
          <p:cNvPicPr preferRelativeResize="0"/>
          <p:nvPr/>
        </p:nvPicPr>
        <p:blipFill rotWithShape="1">
          <a:blip r:embed="rId5">
            <a:alphaModFix/>
          </a:blip>
          <a:srcRect b="0" l="0" r="0" t="0"/>
          <a:stretch/>
        </p:blipFill>
        <p:spPr>
          <a:xfrm>
            <a:off x="2209800" y="32967"/>
            <a:ext cx="4343400" cy="24452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15"/>
          <p:cNvPicPr preferRelativeResize="0"/>
          <p:nvPr/>
        </p:nvPicPr>
        <p:blipFill rotWithShape="1">
          <a:blip r:embed="rId3">
            <a:alphaModFix/>
          </a:blip>
          <a:srcRect b="0" l="0" r="0" t="0"/>
          <a:stretch/>
        </p:blipFill>
        <p:spPr>
          <a:xfrm>
            <a:off x="126100" y="766300"/>
            <a:ext cx="8846525" cy="4452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6"/>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None/>
            </a:pPr>
            <a:r>
              <a:rPr lang="en-US"/>
              <a:t>Health Facilities Import</a:t>
            </a:r>
            <a:endParaRPr/>
          </a:p>
        </p:txBody>
      </p:sp>
      <p:sp>
        <p:nvSpPr>
          <p:cNvPr id="191" name="Google Shape;191;p16"/>
          <p:cNvSpPr txBox="1"/>
          <p:nvPr>
            <p:ph idx="1" type="body"/>
          </p:nvPr>
        </p:nvSpPr>
        <p:spPr>
          <a:xfrm>
            <a:off x="457200" y="1604963"/>
            <a:ext cx="4037013"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None/>
            </a:pPr>
            <a:r>
              <a:t/>
            </a:r>
            <a:endParaRPr/>
          </a:p>
        </p:txBody>
      </p:sp>
      <p:sp>
        <p:nvSpPr>
          <p:cNvPr id="192" name="Google Shape;192;p16"/>
          <p:cNvSpPr txBox="1"/>
          <p:nvPr>
            <p:ph idx="2" type="body"/>
          </p:nvPr>
        </p:nvSpPr>
        <p:spPr>
          <a:xfrm>
            <a:off x="4646613" y="1604963"/>
            <a:ext cx="4038600"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None/>
            </a:pPr>
            <a:r>
              <a:t/>
            </a:r>
            <a:endParaRPr/>
          </a:p>
        </p:txBody>
      </p:sp>
      <p:pic>
        <p:nvPicPr>
          <p:cNvPr descr="image" id="193" name="Google Shape;193;p16"/>
          <p:cNvPicPr preferRelativeResize="0"/>
          <p:nvPr/>
        </p:nvPicPr>
        <p:blipFill rotWithShape="1">
          <a:blip r:embed="rId3">
            <a:alphaModFix/>
          </a:blip>
          <a:srcRect b="0" l="0" r="0" t="0"/>
          <a:stretch/>
        </p:blipFill>
        <p:spPr>
          <a:xfrm>
            <a:off x="0" y="1295400"/>
            <a:ext cx="9045146" cy="4648200"/>
          </a:xfrm>
          <a:prstGeom prst="rect">
            <a:avLst/>
          </a:prstGeom>
          <a:noFill/>
          <a:ln>
            <a:noFill/>
          </a:ln>
        </p:spPr>
      </p:pic>
      <p:sp>
        <p:nvSpPr>
          <p:cNvPr id="194" name="Google Shape;194;p16"/>
          <p:cNvSpPr txBox="1"/>
          <p:nvPr/>
        </p:nvSpPr>
        <p:spPr>
          <a:xfrm>
            <a:off x="1179513" y="6318251"/>
            <a:ext cx="6934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https://www.openstreetmap.org/user/OSM_RMSI/diary/392364</a:t>
            </a:r>
            <a:r>
              <a:rPr lang="en-US" sz="1800">
                <a:solidFill>
                  <a:schemeClr val="dk1"/>
                </a:solidFill>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7"/>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None/>
            </a:pPr>
            <a:r>
              <a:rPr lang="en-US"/>
              <a:t>Challenges</a:t>
            </a:r>
            <a:endParaRPr/>
          </a:p>
        </p:txBody>
      </p:sp>
      <p:sp>
        <p:nvSpPr>
          <p:cNvPr id="200" name="Google Shape;200;p17"/>
          <p:cNvSpPr txBox="1"/>
          <p:nvPr>
            <p:ph idx="1" type="body"/>
          </p:nvPr>
        </p:nvSpPr>
        <p:spPr>
          <a:xfrm>
            <a:off x="457200" y="1604963"/>
            <a:ext cx="4037013"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None/>
            </a:pPr>
            <a:r>
              <a:t/>
            </a:r>
            <a:endParaRPr/>
          </a:p>
        </p:txBody>
      </p:sp>
      <p:sp>
        <p:nvSpPr>
          <p:cNvPr id="201" name="Google Shape;201;p17"/>
          <p:cNvSpPr txBox="1"/>
          <p:nvPr>
            <p:ph idx="2" type="body"/>
          </p:nvPr>
        </p:nvSpPr>
        <p:spPr>
          <a:xfrm>
            <a:off x="4646613" y="1604963"/>
            <a:ext cx="4038600"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None/>
            </a:pPr>
            <a:r>
              <a:t/>
            </a:r>
            <a:endParaRPr/>
          </a:p>
        </p:txBody>
      </p:sp>
      <p:pic>
        <p:nvPicPr>
          <p:cNvPr descr="image" id="202" name="Google Shape;202;p17"/>
          <p:cNvPicPr preferRelativeResize="0"/>
          <p:nvPr/>
        </p:nvPicPr>
        <p:blipFill rotWithShape="1">
          <a:blip r:embed="rId3">
            <a:alphaModFix/>
          </a:blip>
          <a:srcRect b="0" l="0" r="0" t="0"/>
          <a:stretch/>
        </p:blipFill>
        <p:spPr>
          <a:xfrm>
            <a:off x="-794" y="1524000"/>
            <a:ext cx="9144000" cy="4073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8"/>
          <p:cNvSpPr txBox="1"/>
          <p:nvPr/>
        </p:nvSpPr>
        <p:spPr>
          <a:xfrm>
            <a:off x="431800" y="290437"/>
            <a:ext cx="4876800"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800">
                <a:solidFill>
                  <a:schemeClr val="dk1"/>
                </a:solidFill>
              </a:rPr>
              <a:t>Mapathon Kerala</a:t>
            </a:r>
            <a:endParaRPr/>
          </a:p>
        </p:txBody>
      </p:sp>
      <p:sp>
        <p:nvSpPr>
          <p:cNvPr descr="Mapathon" id="208" name="Google Shape;208;p18"/>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 name="Google Shape;209;p18"/>
          <p:cNvSpPr/>
          <p:nvPr/>
        </p:nvSpPr>
        <p:spPr>
          <a:xfrm>
            <a:off x="4572000" y="3429000"/>
            <a:ext cx="8382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 name="Google Shape;210;p18"/>
          <p:cNvSpPr/>
          <p:nvPr/>
        </p:nvSpPr>
        <p:spPr>
          <a:xfrm>
            <a:off x="4572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 name="Google Shape;211;p18"/>
          <p:cNvSpPr txBox="1"/>
          <p:nvPr/>
        </p:nvSpPr>
        <p:spPr>
          <a:xfrm>
            <a:off x="93132" y="1219200"/>
            <a:ext cx="5164668" cy="4478149"/>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Arial"/>
                <a:ea typeface="Arial"/>
                <a:cs typeface="Arial"/>
                <a:sym typeface="Arial"/>
              </a:rPr>
              <a:t>It is being coordinated by the Kerala State IT Mission, with the concept of Let Us Make Our Map.</a:t>
            </a:r>
            <a:endParaRPr/>
          </a:p>
          <a:p>
            <a:pPr indent="-190500" lvl="0" marL="285750" marR="0" rtl="0" algn="just">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Arial"/>
                <a:ea typeface="Arial"/>
                <a:cs typeface="Arial"/>
                <a:sym typeface="Arial"/>
              </a:rPr>
              <a:t>Through the Mapathon Keralam, the Government of Kerala aims to create extensive local maps of Kerala including physical infrastructure natural resources and other information that are useful for planning and other developments. </a:t>
            </a:r>
            <a:endParaRPr/>
          </a:p>
          <a:p>
            <a:pPr indent="0" lvl="0" marL="0" marR="0" rtl="0" algn="just">
              <a:spcBef>
                <a:spcPts val="0"/>
              </a:spcBef>
              <a:spcAft>
                <a:spcPts val="0"/>
              </a:spcAft>
              <a:buNone/>
            </a:pPr>
            <a:r>
              <a:t/>
            </a:r>
            <a:endParaRPr sz="1500">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Arial"/>
                <a:ea typeface="Arial"/>
                <a:cs typeface="Arial"/>
                <a:sym typeface="Arial"/>
              </a:rPr>
              <a:t>The project is being led by the Kerala State Spatial Data Infrastructure (KSDI) under the Kerala State IT Mission and supported by other institutions</a:t>
            </a:r>
            <a:endParaRPr/>
          </a:p>
          <a:p>
            <a:pPr indent="-190500" lvl="0" marL="285750" marR="0" rtl="0" algn="just">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Arial"/>
                <a:ea typeface="Arial"/>
                <a:cs typeface="Arial"/>
                <a:sym typeface="Arial"/>
              </a:rPr>
              <a:t>OSM Kerala community members urgued the need of improvement of OSM data in Kerala post floods in 2018. </a:t>
            </a:r>
            <a:endParaRPr/>
          </a:p>
          <a:p>
            <a:pPr indent="-190500" lvl="0" marL="285750" marR="0" rtl="0" algn="just">
              <a:spcBef>
                <a:spcPts val="0"/>
              </a:spcBef>
              <a:spcAft>
                <a:spcPts val="0"/>
              </a:spcAft>
              <a:buClr>
                <a:schemeClr val="dk1"/>
              </a:buClr>
              <a:buSzPts val="1500"/>
              <a:buFont typeface="Arial"/>
              <a:buNone/>
            </a:pPr>
            <a:r>
              <a:t/>
            </a:r>
            <a:endParaRPr sz="1500">
              <a:solidFill>
                <a:schemeClr val="dk1"/>
              </a:solidFill>
              <a:latin typeface="Arial"/>
              <a:ea typeface="Arial"/>
              <a:cs typeface="Arial"/>
              <a:sym typeface="Arial"/>
            </a:endParaRPr>
          </a:p>
          <a:p>
            <a:pPr indent="-285750" lvl="0" marL="285750" marR="0" rtl="0" algn="just">
              <a:spcBef>
                <a:spcPts val="0"/>
              </a:spcBef>
              <a:spcAft>
                <a:spcPts val="0"/>
              </a:spcAft>
              <a:buClr>
                <a:schemeClr val="dk1"/>
              </a:buClr>
              <a:buSzPts val="1500"/>
              <a:buFont typeface="Arial"/>
              <a:buChar char="•"/>
            </a:pPr>
            <a:r>
              <a:rPr lang="en-US" sz="1500">
                <a:solidFill>
                  <a:schemeClr val="dk1"/>
                </a:solidFill>
                <a:latin typeface="Arial"/>
                <a:ea typeface="Arial"/>
                <a:cs typeface="Arial"/>
                <a:sym typeface="Arial"/>
              </a:rPr>
              <a:t>Community members sumbitted the proposal to release important datasets in Opendata license.</a:t>
            </a:r>
            <a:endParaRPr sz="1500">
              <a:solidFill>
                <a:schemeClr val="dk1"/>
              </a:solidFill>
              <a:latin typeface="Arial"/>
              <a:ea typeface="Arial"/>
              <a:cs typeface="Arial"/>
              <a:sym typeface="Arial"/>
            </a:endParaRPr>
          </a:p>
        </p:txBody>
      </p:sp>
      <p:sp>
        <p:nvSpPr>
          <p:cNvPr id="212" name="Google Shape;212;p18"/>
          <p:cNvSpPr/>
          <p:nvPr/>
        </p:nvSpPr>
        <p:spPr>
          <a:xfrm>
            <a:off x="4724400" y="35814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13" name="Google Shape;213;p18"/>
          <p:cNvPicPr preferRelativeResize="0"/>
          <p:nvPr/>
        </p:nvPicPr>
        <p:blipFill rotWithShape="1">
          <a:blip r:embed="rId3">
            <a:alphaModFix/>
          </a:blip>
          <a:srcRect b="0" l="0" r="0" t="0"/>
          <a:stretch/>
        </p:blipFill>
        <p:spPr>
          <a:xfrm>
            <a:off x="6324600" y="0"/>
            <a:ext cx="2743200" cy="1371600"/>
          </a:xfrm>
          <a:prstGeom prst="rect">
            <a:avLst/>
          </a:prstGeom>
          <a:noFill/>
          <a:ln>
            <a:noFill/>
          </a:ln>
        </p:spPr>
      </p:pic>
      <p:pic>
        <p:nvPicPr>
          <p:cNvPr id="214" name="Google Shape;214;p18"/>
          <p:cNvPicPr preferRelativeResize="0"/>
          <p:nvPr/>
        </p:nvPicPr>
        <p:blipFill rotWithShape="1">
          <a:blip r:embed="rId4">
            <a:alphaModFix/>
          </a:blip>
          <a:srcRect b="0" l="0" r="0" t="0"/>
          <a:stretch/>
        </p:blipFill>
        <p:spPr>
          <a:xfrm>
            <a:off x="5283200" y="2718297"/>
            <a:ext cx="3985949" cy="2031006"/>
          </a:xfrm>
          <a:prstGeom prst="rect">
            <a:avLst/>
          </a:prstGeom>
          <a:noFill/>
          <a:ln>
            <a:noFill/>
          </a:ln>
        </p:spPr>
      </p:pic>
      <p:sp>
        <p:nvSpPr>
          <p:cNvPr id="215" name="Google Shape;215;p18"/>
          <p:cNvSpPr txBox="1"/>
          <p:nvPr/>
        </p:nvSpPr>
        <p:spPr>
          <a:xfrm>
            <a:off x="2990850" y="6164477"/>
            <a:ext cx="46355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5">
                  <a:extLst>
                    <a:ext uri="{A12FA001-AC4F-418D-AE19-62706E023703}">
                      <ahyp:hlinkClr val="tx"/>
                    </a:ext>
                  </a:extLst>
                </a:hlinkClick>
              </a:rPr>
              <a:t>https://mapathonkeralam.in/</a:t>
            </a:r>
            <a:r>
              <a:rPr lang="en-US" sz="1800">
                <a:solidFill>
                  <a:schemeClr val="dk1"/>
                </a:solidFill>
                <a:latin typeface="Arial"/>
                <a:ea typeface="Arial"/>
                <a:cs typeface="Arial"/>
                <a:sym typeface="Arial"/>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9"/>
          <p:cNvSpPr txBox="1"/>
          <p:nvPr/>
        </p:nvSpPr>
        <p:spPr>
          <a:xfrm>
            <a:off x="4572000" y="1272959"/>
            <a:ext cx="4400760" cy="1592705"/>
          </a:xfrm>
          <a:prstGeom prst="rect">
            <a:avLst/>
          </a:prstGeom>
          <a:solidFill>
            <a:srgbClr val="EEEEEE"/>
          </a:solidFill>
          <a:ln>
            <a:noFill/>
          </a:ln>
        </p:spPr>
        <p:txBody>
          <a:bodyPr anchorCtr="0" anchor="t" bIns="0" lIns="0" spcFirstLastPara="1" rIns="0" wrap="square" tIns="32975">
            <a:spAutoFit/>
          </a:bodyPr>
          <a:lstStyle/>
          <a:p>
            <a:pPr indent="1587" lvl="0" marL="287338" marR="0" rtl="0" algn="ctr">
              <a:lnSpc>
                <a:spcPct val="116000"/>
              </a:lnSpc>
              <a:spcBef>
                <a:spcPts val="0"/>
              </a:spcBef>
              <a:spcAft>
                <a:spcPts val="0"/>
              </a:spcAft>
              <a:buNone/>
            </a:pPr>
            <a:r>
              <a:rPr lang="en-US" sz="1451">
                <a:solidFill>
                  <a:srgbClr val="595959"/>
                </a:solidFill>
                <a:latin typeface="Arial"/>
                <a:ea typeface="Arial"/>
                <a:cs typeface="Arial"/>
                <a:sym typeface="Arial"/>
              </a:rPr>
              <a:t>Master Training for NSS – (109 Nos)  Geography/Geology Trainers - (128 Nos)  Government Departments – (517 Nos)  Other Trainer Training – (129 Nos)</a:t>
            </a:r>
            <a:endParaRPr/>
          </a:p>
          <a:p>
            <a:pPr indent="1587" lvl="0" marL="287338" marR="0" rtl="0" algn="ctr">
              <a:spcBef>
                <a:spcPts val="216"/>
              </a:spcBef>
              <a:spcAft>
                <a:spcPts val="0"/>
              </a:spcAft>
              <a:buNone/>
            </a:pPr>
            <a:r>
              <a:rPr lang="en-US" sz="1451">
                <a:solidFill>
                  <a:srgbClr val="595959"/>
                </a:solidFill>
                <a:latin typeface="Arial"/>
                <a:ea typeface="Arial"/>
                <a:cs typeface="Arial"/>
                <a:sym typeface="Arial"/>
              </a:rPr>
              <a:t>NSS MK Campaign training – 7 Nos (1101 Nos)</a:t>
            </a:r>
            <a:endParaRPr/>
          </a:p>
          <a:p>
            <a:pPr indent="1587" lvl="0" marL="287338" marR="0" rtl="0" algn="ctr">
              <a:spcBef>
                <a:spcPts val="431"/>
              </a:spcBef>
              <a:spcAft>
                <a:spcPts val="0"/>
              </a:spcAft>
              <a:buNone/>
            </a:pPr>
            <a:r>
              <a:rPr lang="en-US" sz="1451">
                <a:solidFill>
                  <a:srgbClr val="595959"/>
                </a:solidFill>
                <a:latin typeface="Arial"/>
                <a:ea typeface="Arial"/>
                <a:cs typeface="Arial"/>
                <a:sym typeface="Arial"/>
              </a:rPr>
              <a:t>Internship Training programs – (280 Nos)</a:t>
            </a:r>
            <a:endParaRPr/>
          </a:p>
        </p:txBody>
      </p:sp>
      <p:sp>
        <p:nvSpPr>
          <p:cNvPr id="222" name="Google Shape;222;p19"/>
          <p:cNvSpPr txBox="1"/>
          <p:nvPr/>
        </p:nvSpPr>
        <p:spPr>
          <a:xfrm>
            <a:off x="4572000" y="914400"/>
            <a:ext cx="4400760" cy="334703"/>
          </a:xfrm>
          <a:prstGeom prst="rect">
            <a:avLst/>
          </a:prstGeom>
          <a:solidFill>
            <a:srgbClr val="B7B7B7"/>
          </a:solidFill>
          <a:ln>
            <a:noFill/>
          </a:ln>
        </p:spPr>
        <p:txBody>
          <a:bodyPr anchorCtr="0" anchor="t" bIns="0" lIns="0" spcFirstLastPara="1" rIns="0" wrap="square" tIns="57125">
            <a:spAutoFit/>
          </a:bodyPr>
          <a:lstStyle/>
          <a:p>
            <a:pPr indent="0" lvl="0" marL="0" marR="0" rtl="0" algn="ctr">
              <a:spcBef>
                <a:spcPts val="0"/>
              </a:spcBef>
              <a:spcAft>
                <a:spcPts val="0"/>
              </a:spcAft>
              <a:buNone/>
            </a:pPr>
            <a:r>
              <a:rPr b="1" lang="en-US" sz="1800">
                <a:solidFill>
                  <a:srgbClr val="FFFFFF"/>
                </a:solidFill>
                <a:latin typeface="Arial"/>
                <a:ea typeface="Arial"/>
                <a:cs typeface="Arial"/>
                <a:sym typeface="Arial"/>
              </a:rPr>
              <a:t>Trainings</a:t>
            </a:r>
            <a:endParaRPr/>
          </a:p>
        </p:txBody>
      </p:sp>
      <p:sp>
        <p:nvSpPr>
          <p:cNvPr id="223" name="Google Shape;223;p19"/>
          <p:cNvSpPr txBox="1"/>
          <p:nvPr/>
        </p:nvSpPr>
        <p:spPr>
          <a:xfrm>
            <a:off x="304800" y="1271520"/>
            <a:ext cx="4178880" cy="1860473"/>
          </a:xfrm>
          <a:prstGeom prst="rect">
            <a:avLst/>
          </a:prstGeom>
          <a:solidFill>
            <a:srgbClr val="D9EAD3"/>
          </a:solidFill>
          <a:ln>
            <a:noFill/>
          </a:ln>
        </p:spPr>
        <p:txBody>
          <a:bodyPr anchorCtr="0" anchor="t" bIns="0" lIns="0" spcFirstLastPara="1" rIns="0" wrap="square" tIns="975">
            <a:spAutoFit/>
          </a:bodyPr>
          <a:lstStyle/>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Promotional Material Development</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Technical Infrastructure Development</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Training/ Workshops</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Recognitions and rewards</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Pilot Projects</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Panchayath Mapping sessions</a:t>
            </a:r>
            <a:endParaRPr/>
          </a:p>
          <a:p>
            <a:pPr indent="-285750" lvl="0" marL="561975" marR="0" rtl="0" algn="l">
              <a:lnSpc>
                <a:spcPct val="100000"/>
              </a:lnSpc>
              <a:spcBef>
                <a:spcPts val="0"/>
              </a:spcBef>
              <a:spcAft>
                <a:spcPts val="0"/>
              </a:spcAft>
              <a:buClr>
                <a:srgbClr val="000000"/>
              </a:buClr>
              <a:buSzPts val="1500"/>
              <a:buFont typeface="Arial"/>
              <a:buChar char="•"/>
            </a:pPr>
            <a:r>
              <a:rPr lang="en-US" sz="1500">
                <a:solidFill>
                  <a:srgbClr val="000000"/>
                </a:solidFill>
                <a:latin typeface="Arial"/>
                <a:ea typeface="Arial"/>
                <a:cs typeface="Arial"/>
                <a:sym typeface="Arial"/>
              </a:rPr>
              <a:t>Municipality Mapping sessions</a:t>
            </a:r>
            <a:endParaRPr/>
          </a:p>
          <a:p>
            <a:pPr indent="-285750" lvl="0" marL="561975" marR="0" rtl="0" algn="l">
              <a:spcBef>
                <a:spcPts val="80"/>
              </a:spcBef>
              <a:spcAft>
                <a:spcPts val="0"/>
              </a:spcAft>
              <a:buClr>
                <a:srgbClr val="000000"/>
              </a:buClr>
              <a:buSzPts val="1500"/>
              <a:buFont typeface="Arial"/>
              <a:buChar char="•"/>
            </a:pPr>
            <a:r>
              <a:rPr lang="en-US" sz="1500">
                <a:solidFill>
                  <a:srgbClr val="000000"/>
                </a:solidFill>
                <a:latin typeface="Arial"/>
                <a:ea typeface="Arial"/>
                <a:cs typeface="Arial"/>
                <a:sym typeface="Arial"/>
              </a:rPr>
              <a:t>Corporation Mapping sessions</a:t>
            </a:r>
            <a:endParaRPr/>
          </a:p>
        </p:txBody>
      </p:sp>
      <p:sp>
        <p:nvSpPr>
          <p:cNvPr id="224" name="Google Shape;224;p19"/>
          <p:cNvSpPr txBox="1"/>
          <p:nvPr/>
        </p:nvSpPr>
        <p:spPr>
          <a:xfrm>
            <a:off x="304800" y="914400"/>
            <a:ext cx="4178880" cy="290733"/>
          </a:xfrm>
          <a:prstGeom prst="rect">
            <a:avLst/>
          </a:prstGeom>
          <a:solidFill>
            <a:srgbClr val="93C47D"/>
          </a:solidFill>
          <a:ln>
            <a:noFill/>
          </a:ln>
        </p:spPr>
        <p:txBody>
          <a:bodyPr anchorCtr="0" anchor="t" bIns="0" lIns="0" spcFirstLastPara="1" rIns="0" wrap="square" tIns="94350">
            <a:spAutoFit/>
          </a:bodyPr>
          <a:lstStyle/>
          <a:p>
            <a:pPr indent="0" lvl="0" marL="0" marR="0" rtl="0" algn="ctr">
              <a:spcBef>
                <a:spcPts val="0"/>
              </a:spcBef>
              <a:spcAft>
                <a:spcPts val="0"/>
              </a:spcAft>
              <a:buNone/>
            </a:pPr>
            <a:r>
              <a:rPr b="1" lang="en-US" sz="1270">
                <a:solidFill>
                  <a:srgbClr val="FFFFFF"/>
                </a:solidFill>
                <a:latin typeface="Arial"/>
                <a:ea typeface="Arial"/>
                <a:cs typeface="Arial"/>
                <a:sym typeface="Arial"/>
              </a:rPr>
              <a:t>MAJOR ACTIVITIES</a:t>
            </a:r>
            <a:endParaRPr/>
          </a:p>
        </p:txBody>
      </p:sp>
      <p:sp>
        <p:nvSpPr>
          <p:cNvPr id="225" name="Google Shape;225;p19"/>
          <p:cNvSpPr txBox="1"/>
          <p:nvPr/>
        </p:nvSpPr>
        <p:spPr>
          <a:xfrm>
            <a:off x="304800" y="327209"/>
            <a:ext cx="4572000" cy="523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800">
                <a:solidFill>
                  <a:schemeClr val="dk1"/>
                </a:solidFill>
              </a:rPr>
              <a:t>Mapathon Kerala</a:t>
            </a:r>
            <a:endParaRPr/>
          </a:p>
        </p:txBody>
      </p:sp>
      <p:sp>
        <p:nvSpPr>
          <p:cNvPr id="226" name="Google Shape;226;p19"/>
          <p:cNvSpPr txBox="1"/>
          <p:nvPr/>
        </p:nvSpPr>
        <p:spPr>
          <a:xfrm>
            <a:off x="2895600" y="3573442"/>
            <a:ext cx="3581400" cy="2851363"/>
          </a:xfrm>
          <a:prstGeom prst="rect">
            <a:avLst/>
          </a:prstGeom>
          <a:solidFill>
            <a:srgbClr val="EEEEEE"/>
          </a:solidFill>
          <a:ln>
            <a:noFill/>
          </a:ln>
        </p:spPr>
        <p:txBody>
          <a:bodyPr anchorCtr="0" anchor="t" bIns="0" lIns="0" spcFirstLastPara="1" rIns="0" wrap="square" tIns="55175">
            <a:spAutoFit/>
          </a:bodyPr>
          <a:lstStyle/>
          <a:p>
            <a:pPr indent="0" lvl="0" marL="0" marR="0" rtl="0" algn="ctr">
              <a:spcBef>
                <a:spcPts val="0"/>
              </a:spcBef>
              <a:spcAft>
                <a:spcPts val="0"/>
              </a:spcAft>
              <a:buNone/>
            </a:pPr>
            <a:r>
              <a:rPr lang="en-US" sz="1500">
                <a:solidFill>
                  <a:srgbClr val="000000"/>
                </a:solidFill>
                <a:latin typeface="Arial"/>
                <a:ea typeface="Arial"/>
                <a:cs typeface="Arial"/>
                <a:sym typeface="Arial"/>
              </a:rPr>
              <a:t>+55,150 Buildings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+38,100 Km Stream/Rivers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+1308,000 Km Road</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+94,800 Amenities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+10,600 Schools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+1,375 Quarries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+27,000 Ponds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+2,706 Akshaya Centers/Sub-centers</a:t>
            </a:r>
            <a:endParaRPr sz="1500">
              <a:solidFill>
                <a:srgbClr val="000000"/>
              </a:solidFill>
              <a:latin typeface="Arial"/>
              <a:ea typeface="Arial"/>
              <a:cs typeface="Arial"/>
              <a:sym typeface="Arial"/>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+950 Police Stations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+1,151 Public Health institutions</a:t>
            </a:r>
            <a:endParaRPr/>
          </a:p>
          <a:p>
            <a:pPr indent="0" lvl="0" marL="0" marR="0" rtl="0" algn="ctr">
              <a:spcBef>
                <a:spcPts val="216"/>
              </a:spcBef>
              <a:spcAft>
                <a:spcPts val="0"/>
              </a:spcAft>
              <a:buNone/>
            </a:pPr>
            <a:r>
              <a:rPr lang="en-US" sz="1500">
                <a:solidFill>
                  <a:srgbClr val="000000"/>
                </a:solidFill>
                <a:latin typeface="Arial"/>
                <a:ea typeface="Arial"/>
                <a:cs typeface="Arial"/>
                <a:sym typeface="Arial"/>
              </a:rPr>
              <a:t>+5,500 New Mappers in OSM.</a:t>
            </a:r>
            <a:endParaRPr/>
          </a:p>
        </p:txBody>
      </p:sp>
      <p:sp>
        <p:nvSpPr>
          <p:cNvPr id="227" name="Google Shape;227;p19"/>
          <p:cNvSpPr txBox="1"/>
          <p:nvPr/>
        </p:nvSpPr>
        <p:spPr>
          <a:xfrm>
            <a:off x="2895600" y="3315683"/>
            <a:ext cx="3581400" cy="226634"/>
          </a:xfrm>
          <a:prstGeom prst="rect">
            <a:avLst/>
          </a:prstGeom>
          <a:solidFill>
            <a:srgbClr val="B7B7B7"/>
          </a:solidFill>
          <a:ln>
            <a:noFill/>
          </a:ln>
        </p:spPr>
        <p:txBody>
          <a:bodyPr anchorCtr="0" anchor="t" bIns="0" lIns="0" spcFirstLastPara="1" rIns="0" wrap="square" tIns="58450">
            <a:spAutoFit/>
          </a:bodyPr>
          <a:lstStyle/>
          <a:p>
            <a:pPr indent="0" lvl="0" marL="566738" marR="0" rtl="0" algn="l">
              <a:spcBef>
                <a:spcPts val="0"/>
              </a:spcBef>
              <a:spcAft>
                <a:spcPts val="0"/>
              </a:spcAft>
              <a:buNone/>
            </a:pPr>
            <a:r>
              <a:rPr lang="en-US" sz="1089">
                <a:solidFill>
                  <a:srgbClr val="FFFFFF"/>
                </a:solidFill>
                <a:latin typeface="Arial"/>
                <a:ea typeface="Arial"/>
                <a:cs typeface="Arial"/>
                <a:sym typeface="Arial"/>
              </a:rPr>
              <a:t>Recent updates in OSM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2"/>
          <p:cNvSpPr txBox="1"/>
          <p:nvPr/>
        </p:nvSpPr>
        <p:spPr>
          <a:xfrm>
            <a:off x="2971800" y="0"/>
            <a:ext cx="3219450" cy="927100"/>
          </a:xfrm>
          <a:prstGeom prst="rect">
            <a:avLst/>
          </a:prstGeom>
          <a:noFill/>
          <a:ln>
            <a:noFill/>
          </a:ln>
        </p:spPr>
        <p:txBody>
          <a:bodyPr anchorCtr="0" anchor="t" bIns="45000" lIns="90000" spcFirstLastPara="1" rIns="90000" wrap="square" tIns="45000">
            <a:noAutofit/>
          </a:bodyPr>
          <a:lstStyle/>
          <a:p>
            <a:pPr indent="0" lvl="0" marL="0" marR="0" rtl="0" algn="ctr">
              <a:lnSpc>
                <a:spcPct val="102000"/>
              </a:lnSpc>
              <a:spcBef>
                <a:spcPts val="0"/>
              </a:spcBef>
              <a:spcAft>
                <a:spcPts val="0"/>
              </a:spcAft>
              <a:buClr>
                <a:srgbClr val="4C1900"/>
              </a:buClr>
              <a:buSzPts val="4400"/>
              <a:buFont typeface="Calibri"/>
              <a:buNone/>
            </a:pPr>
            <a:r>
              <a:rPr b="1" i="0" lang="en-US" sz="4400" u="none" cap="none" strike="noStrike">
                <a:solidFill>
                  <a:srgbClr val="4C1900"/>
                </a:solidFill>
                <a:latin typeface="Calibri"/>
                <a:ea typeface="Calibri"/>
                <a:cs typeface="Calibri"/>
                <a:sym typeface="Calibri"/>
              </a:rPr>
              <a:t>The Map</a:t>
            </a:r>
            <a:endParaRPr b="0" i="0" sz="1800" u="none" cap="none" strike="noStrike">
              <a:solidFill>
                <a:schemeClr val="dk1"/>
              </a:solidFill>
              <a:latin typeface="Arial"/>
              <a:ea typeface="Arial"/>
              <a:cs typeface="Arial"/>
              <a:sym typeface="Arial"/>
            </a:endParaRPr>
          </a:p>
        </p:txBody>
      </p:sp>
      <p:pic>
        <p:nvPicPr>
          <p:cNvPr id="82" name="Google Shape;82;p2"/>
          <p:cNvPicPr preferRelativeResize="0"/>
          <p:nvPr/>
        </p:nvPicPr>
        <p:blipFill rotWithShape="1">
          <a:blip r:embed="rId3">
            <a:alphaModFix/>
          </a:blip>
          <a:srcRect b="0" l="0" r="0" t="0"/>
          <a:stretch/>
        </p:blipFill>
        <p:spPr>
          <a:xfrm>
            <a:off x="795337" y="838200"/>
            <a:ext cx="7553325" cy="5810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0"/>
          <p:cNvSpPr txBox="1"/>
          <p:nvPr/>
        </p:nvSpPr>
        <p:spPr>
          <a:xfrm>
            <a:off x="366347" y="353400"/>
            <a:ext cx="7199700" cy="450600"/>
          </a:xfrm>
          <a:prstGeom prst="rect">
            <a:avLst/>
          </a:prstGeom>
          <a:noFill/>
          <a:ln>
            <a:noFill/>
          </a:ln>
        </p:spPr>
        <p:txBody>
          <a:bodyPr anchorCtr="0" anchor="ctr" bIns="0" lIns="0" spcFirstLastPara="1" rIns="0" wrap="square" tIns="9450">
            <a:noAutofit/>
          </a:bodyPr>
          <a:lstStyle/>
          <a:p>
            <a:pPr indent="0" lvl="0" marL="9525" marR="0" rtl="0" algn="l">
              <a:spcBef>
                <a:spcPts val="0"/>
              </a:spcBef>
              <a:spcAft>
                <a:spcPts val="0"/>
              </a:spcAft>
              <a:buNone/>
            </a:pPr>
            <a:r>
              <a:rPr lang="en-US" sz="2800">
                <a:solidFill>
                  <a:schemeClr val="dk1"/>
                </a:solidFill>
              </a:rPr>
              <a:t>Mapathon Kerala</a:t>
            </a:r>
            <a:r>
              <a:rPr lang="en-US" sz="1800">
                <a:solidFill>
                  <a:srgbClr val="000000"/>
                </a:solidFill>
                <a:latin typeface="Arial"/>
                <a:ea typeface="Arial"/>
                <a:cs typeface="Arial"/>
                <a:sym typeface="Arial"/>
              </a:rPr>
              <a:t> - </a:t>
            </a:r>
            <a:r>
              <a:rPr lang="en-US" sz="2400">
                <a:solidFill>
                  <a:srgbClr val="000000"/>
                </a:solidFill>
                <a:latin typeface="Arial"/>
                <a:ea typeface="Arial"/>
                <a:cs typeface="Arial"/>
                <a:sym typeface="Arial"/>
              </a:rPr>
              <a:t>Major Tools Developed</a:t>
            </a:r>
            <a:endParaRPr sz="2400"/>
          </a:p>
        </p:txBody>
      </p:sp>
      <p:sp>
        <p:nvSpPr>
          <p:cNvPr id="234" name="Google Shape;234;p20"/>
          <p:cNvSpPr txBox="1"/>
          <p:nvPr/>
        </p:nvSpPr>
        <p:spPr>
          <a:xfrm>
            <a:off x="533400" y="1196706"/>
            <a:ext cx="7391400" cy="2173200"/>
          </a:xfrm>
          <a:prstGeom prst="rect">
            <a:avLst/>
          </a:prstGeom>
          <a:noFill/>
          <a:ln>
            <a:noFill/>
          </a:ln>
        </p:spPr>
        <p:txBody>
          <a:bodyPr anchorCtr="0" anchor="t" bIns="0" lIns="0" spcFirstLastPara="1" rIns="0" wrap="square" tIns="38525">
            <a:spAutoFit/>
          </a:bodyPr>
          <a:lstStyle/>
          <a:p>
            <a:pPr indent="-296863" lvl="0" marL="306388" marR="0" rtl="0" algn="l">
              <a:spcBef>
                <a:spcPts val="0"/>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Mapathon Keralam Webportal</a:t>
            </a:r>
            <a:endParaRPr sz="1800">
              <a:solidFill>
                <a:schemeClr val="dk1"/>
              </a:solidFill>
              <a:latin typeface="Arial"/>
              <a:ea typeface="Arial"/>
              <a:cs typeface="Arial"/>
              <a:sym typeface="Arial"/>
            </a:endParaRPr>
          </a:p>
          <a:p>
            <a:pPr indent="-296863" lvl="0" marL="306388" marR="0" rtl="0" algn="l">
              <a:spcBef>
                <a:spcPts val="239"/>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Mapathon Keralam Tasking Manager</a:t>
            </a:r>
            <a:endParaRPr>
              <a:solidFill>
                <a:schemeClr val="dk1"/>
              </a:solidFill>
            </a:endParaRPr>
          </a:p>
          <a:p>
            <a:pPr indent="-296863" lvl="0" marL="306388" marR="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Mapathon Keralam Analytics -  Campaign  Progress Tracking System</a:t>
            </a:r>
            <a:endParaRPr>
              <a:solidFill>
                <a:schemeClr val="dk1"/>
              </a:solidFill>
            </a:endParaRPr>
          </a:p>
          <a:p>
            <a:pPr indent="-296863" lvl="0" marL="306388" marR="0" rtl="0" algn="l">
              <a:spcBef>
                <a:spcPts val="239"/>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Mapathon Keralam PoI Data Capture System</a:t>
            </a:r>
            <a:endParaRPr>
              <a:solidFill>
                <a:schemeClr val="dk1"/>
              </a:solidFill>
            </a:endParaRPr>
          </a:p>
          <a:p>
            <a:pPr indent="-296863" lvl="0" marL="306388" marR="0" rtl="0" algn="l">
              <a:spcBef>
                <a:spcPts val="239"/>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Geo-spatial Survey Application</a:t>
            </a:r>
            <a:endParaRPr>
              <a:solidFill>
                <a:schemeClr val="dk1"/>
              </a:solidFill>
            </a:endParaRPr>
          </a:p>
          <a:p>
            <a:pPr indent="-296863" lvl="0" marL="306388" marR="0" rtl="0" algn="l">
              <a:spcBef>
                <a:spcPts val="239"/>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Mapathon Keralam Leader Board</a:t>
            </a:r>
            <a:endParaRPr>
              <a:solidFill>
                <a:schemeClr val="dk1"/>
              </a:solidFill>
            </a:endParaRPr>
          </a:p>
          <a:p>
            <a:pPr indent="-296863" lvl="0" marL="306388" marR="0" rtl="0" algn="l">
              <a:spcBef>
                <a:spcPts val="239"/>
              </a:spcBef>
              <a:spcAft>
                <a:spcPts val="0"/>
              </a:spcAft>
              <a:buClr>
                <a:schemeClr val="dk1"/>
              </a:buClr>
              <a:buSzPts val="1800"/>
              <a:buFont typeface="Times New Roman"/>
              <a:buChar char="●"/>
            </a:pPr>
            <a:r>
              <a:rPr lang="en-US" sz="1800">
                <a:solidFill>
                  <a:schemeClr val="dk1"/>
                </a:solidFill>
                <a:latin typeface="Arial"/>
                <a:ea typeface="Arial"/>
                <a:cs typeface="Arial"/>
                <a:sym typeface="Arial"/>
              </a:rPr>
              <a:t>OpenStreetMap Tile Server</a:t>
            </a:r>
            <a:endParaRPr>
              <a:solidFill>
                <a:schemeClr val="dk1"/>
              </a:solidFill>
            </a:endParaRPr>
          </a:p>
        </p:txBody>
      </p:sp>
      <p:grpSp>
        <p:nvGrpSpPr>
          <p:cNvPr id="235" name="Google Shape;235;p20"/>
          <p:cNvGrpSpPr/>
          <p:nvPr/>
        </p:nvGrpSpPr>
        <p:grpSpPr>
          <a:xfrm>
            <a:off x="1569480" y="5266920"/>
            <a:ext cx="2086560" cy="1012320"/>
            <a:chOff x="951" y="2686"/>
            <a:chExt cx="1449" cy="703"/>
          </a:xfrm>
        </p:grpSpPr>
        <p:pic>
          <p:nvPicPr>
            <p:cNvPr id="236" name="Google Shape;236;p20"/>
            <p:cNvPicPr preferRelativeResize="0"/>
            <p:nvPr/>
          </p:nvPicPr>
          <p:blipFill rotWithShape="1">
            <a:blip r:embed="rId3">
              <a:alphaModFix/>
            </a:blip>
            <a:srcRect b="0" l="0" r="0" t="0"/>
            <a:stretch/>
          </p:blipFill>
          <p:spPr>
            <a:xfrm>
              <a:off x="953" y="2689"/>
              <a:ext cx="1444" cy="698"/>
            </a:xfrm>
            <a:prstGeom prst="rect">
              <a:avLst/>
            </a:prstGeom>
            <a:noFill/>
            <a:ln>
              <a:noFill/>
            </a:ln>
          </p:spPr>
        </p:pic>
        <p:sp>
          <p:nvSpPr>
            <p:cNvPr id="237" name="Google Shape;237;p20"/>
            <p:cNvSpPr/>
            <p:nvPr/>
          </p:nvSpPr>
          <p:spPr>
            <a:xfrm>
              <a:off x="951" y="2686"/>
              <a:ext cx="1449" cy="703"/>
            </a:xfrm>
            <a:custGeom>
              <a:rect b="b" l="l" r="r" t="t"/>
              <a:pathLst>
                <a:path extrusionOk="0" h="1343659" w="2774950">
                  <a:moveTo>
                    <a:pt x="0" y="0"/>
                  </a:moveTo>
                  <a:lnTo>
                    <a:pt x="2774627" y="0"/>
                  </a:lnTo>
                  <a:lnTo>
                    <a:pt x="2774627" y="1343098"/>
                  </a:lnTo>
                  <a:lnTo>
                    <a:pt x="0" y="1343098"/>
                  </a:lnTo>
                  <a:lnTo>
                    <a:pt x="0" y="0"/>
                  </a:lnTo>
                  <a:close/>
                </a:path>
              </a:pathLst>
            </a:custGeom>
            <a:no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38" name="Google Shape;238;p20"/>
          <p:cNvGrpSpPr/>
          <p:nvPr/>
        </p:nvGrpSpPr>
        <p:grpSpPr>
          <a:xfrm>
            <a:off x="3758280" y="5266920"/>
            <a:ext cx="2086560" cy="1012320"/>
            <a:chOff x="2471" y="2686"/>
            <a:chExt cx="1449" cy="703"/>
          </a:xfrm>
        </p:grpSpPr>
        <p:pic>
          <p:nvPicPr>
            <p:cNvPr id="239" name="Google Shape;239;p20"/>
            <p:cNvPicPr preferRelativeResize="0"/>
            <p:nvPr/>
          </p:nvPicPr>
          <p:blipFill rotWithShape="1">
            <a:blip r:embed="rId4">
              <a:alphaModFix/>
            </a:blip>
            <a:srcRect b="0" l="0" r="0" t="0"/>
            <a:stretch/>
          </p:blipFill>
          <p:spPr>
            <a:xfrm>
              <a:off x="2473" y="2689"/>
              <a:ext cx="1444" cy="698"/>
            </a:xfrm>
            <a:prstGeom prst="rect">
              <a:avLst/>
            </a:prstGeom>
            <a:noFill/>
            <a:ln>
              <a:noFill/>
            </a:ln>
          </p:spPr>
        </p:pic>
        <p:sp>
          <p:nvSpPr>
            <p:cNvPr id="240" name="Google Shape;240;p20"/>
            <p:cNvSpPr/>
            <p:nvPr/>
          </p:nvSpPr>
          <p:spPr>
            <a:xfrm>
              <a:off x="2471" y="2686"/>
              <a:ext cx="1449" cy="703"/>
            </a:xfrm>
            <a:custGeom>
              <a:rect b="b" l="l" r="r" t="t"/>
              <a:pathLst>
                <a:path extrusionOk="0" h="1343659" w="2774950">
                  <a:moveTo>
                    <a:pt x="0" y="0"/>
                  </a:moveTo>
                  <a:lnTo>
                    <a:pt x="2774622" y="0"/>
                  </a:lnTo>
                  <a:lnTo>
                    <a:pt x="2774622" y="1343108"/>
                  </a:lnTo>
                  <a:lnTo>
                    <a:pt x="0" y="1343108"/>
                  </a:lnTo>
                  <a:lnTo>
                    <a:pt x="0" y="0"/>
                  </a:lnTo>
                  <a:close/>
                </a:path>
              </a:pathLst>
            </a:custGeom>
            <a:no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1" name="Google Shape;241;p20"/>
          <p:cNvGrpSpPr/>
          <p:nvPr/>
        </p:nvGrpSpPr>
        <p:grpSpPr>
          <a:xfrm>
            <a:off x="5945640" y="5266919"/>
            <a:ext cx="2088000" cy="1015200"/>
            <a:chOff x="3990" y="2686"/>
            <a:chExt cx="1450" cy="705"/>
          </a:xfrm>
        </p:grpSpPr>
        <p:pic>
          <p:nvPicPr>
            <p:cNvPr id="242" name="Google Shape;242;p20"/>
            <p:cNvPicPr preferRelativeResize="0"/>
            <p:nvPr/>
          </p:nvPicPr>
          <p:blipFill rotWithShape="1">
            <a:blip r:embed="rId5">
              <a:alphaModFix/>
            </a:blip>
            <a:srcRect b="0" l="0" r="0" t="0"/>
            <a:stretch/>
          </p:blipFill>
          <p:spPr>
            <a:xfrm>
              <a:off x="3992" y="2689"/>
              <a:ext cx="1445" cy="700"/>
            </a:xfrm>
            <a:prstGeom prst="rect">
              <a:avLst/>
            </a:prstGeom>
            <a:noFill/>
            <a:ln>
              <a:noFill/>
            </a:ln>
          </p:spPr>
        </p:pic>
        <p:sp>
          <p:nvSpPr>
            <p:cNvPr id="243" name="Google Shape;243;p20"/>
            <p:cNvSpPr/>
            <p:nvPr/>
          </p:nvSpPr>
          <p:spPr>
            <a:xfrm>
              <a:off x="3990" y="2686"/>
              <a:ext cx="1450" cy="705"/>
            </a:xfrm>
            <a:custGeom>
              <a:rect b="b" l="l" r="r" t="t"/>
              <a:pathLst>
                <a:path extrusionOk="0" h="1347470" w="2774950">
                  <a:moveTo>
                    <a:pt x="0" y="0"/>
                  </a:moveTo>
                  <a:lnTo>
                    <a:pt x="2774627" y="0"/>
                  </a:lnTo>
                  <a:lnTo>
                    <a:pt x="2774627" y="1347421"/>
                  </a:lnTo>
                  <a:lnTo>
                    <a:pt x="0" y="1347421"/>
                  </a:lnTo>
                  <a:lnTo>
                    <a:pt x="0" y="0"/>
                  </a:lnTo>
                  <a:close/>
                </a:path>
              </a:pathLst>
            </a:custGeom>
            <a:no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4" name="Google Shape;244;p20"/>
          <p:cNvGrpSpPr/>
          <p:nvPr/>
        </p:nvGrpSpPr>
        <p:grpSpPr>
          <a:xfrm>
            <a:off x="3660187" y="4038599"/>
            <a:ext cx="2075040" cy="1016640"/>
            <a:chOff x="2454" y="1833"/>
            <a:chExt cx="1441" cy="706"/>
          </a:xfrm>
        </p:grpSpPr>
        <p:pic>
          <p:nvPicPr>
            <p:cNvPr id="245" name="Google Shape;245;p20"/>
            <p:cNvPicPr preferRelativeResize="0"/>
            <p:nvPr/>
          </p:nvPicPr>
          <p:blipFill rotWithShape="1">
            <a:blip r:embed="rId6">
              <a:alphaModFix/>
            </a:blip>
            <a:srcRect b="0" l="0" r="0" t="0"/>
            <a:stretch/>
          </p:blipFill>
          <p:spPr>
            <a:xfrm>
              <a:off x="2456" y="1835"/>
              <a:ext cx="1436" cy="701"/>
            </a:xfrm>
            <a:prstGeom prst="rect">
              <a:avLst/>
            </a:prstGeom>
            <a:noFill/>
            <a:ln>
              <a:noFill/>
            </a:ln>
          </p:spPr>
        </p:pic>
        <p:sp>
          <p:nvSpPr>
            <p:cNvPr id="246" name="Google Shape;246;p20"/>
            <p:cNvSpPr/>
            <p:nvPr/>
          </p:nvSpPr>
          <p:spPr>
            <a:xfrm>
              <a:off x="2454" y="1833"/>
              <a:ext cx="1441" cy="706"/>
            </a:xfrm>
            <a:custGeom>
              <a:rect b="b" l="l" r="r" t="t"/>
              <a:pathLst>
                <a:path extrusionOk="0" h="1347470" w="2759075">
                  <a:moveTo>
                    <a:pt x="0" y="0"/>
                  </a:moveTo>
                  <a:lnTo>
                    <a:pt x="2759017" y="0"/>
                  </a:lnTo>
                  <a:lnTo>
                    <a:pt x="2759017" y="1347426"/>
                  </a:lnTo>
                  <a:lnTo>
                    <a:pt x="0" y="1347426"/>
                  </a:lnTo>
                  <a:lnTo>
                    <a:pt x="0" y="0"/>
                  </a:lnTo>
                  <a:close/>
                </a:path>
              </a:pathLst>
            </a:custGeom>
            <a:no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247" name="Google Shape;247;p20"/>
          <p:cNvGrpSpPr/>
          <p:nvPr/>
        </p:nvGrpSpPr>
        <p:grpSpPr>
          <a:xfrm>
            <a:off x="5886600" y="4038599"/>
            <a:ext cx="2086560" cy="1019520"/>
            <a:chOff x="3949" y="1833"/>
            <a:chExt cx="1449" cy="708"/>
          </a:xfrm>
        </p:grpSpPr>
        <p:pic>
          <p:nvPicPr>
            <p:cNvPr id="248" name="Google Shape;248;p20"/>
            <p:cNvPicPr preferRelativeResize="0"/>
            <p:nvPr/>
          </p:nvPicPr>
          <p:blipFill rotWithShape="1">
            <a:blip r:embed="rId7">
              <a:alphaModFix/>
            </a:blip>
            <a:srcRect b="0" l="0" r="0" t="0"/>
            <a:stretch/>
          </p:blipFill>
          <p:spPr>
            <a:xfrm>
              <a:off x="3951" y="1835"/>
              <a:ext cx="1444" cy="703"/>
            </a:xfrm>
            <a:prstGeom prst="rect">
              <a:avLst/>
            </a:prstGeom>
            <a:noFill/>
            <a:ln>
              <a:noFill/>
            </a:ln>
          </p:spPr>
        </p:pic>
        <p:sp>
          <p:nvSpPr>
            <p:cNvPr id="249" name="Google Shape;249;p20"/>
            <p:cNvSpPr/>
            <p:nvPr/>
          </p:nvSpPr>
          <p:spPr>
            <a:xfrm>
              <a:off x="3949" y="1833"/>
              <a:ext cx="1449" cy="708"/>
            </a:xfrm>
            <a:custGeom>
              <a:rect b="b" l="l" r="r" t="t"/>
              <a:pathLst>
                <a:path extrusionOk="0" h="1351914" w="2774950">
                  <a:moveTo>
                    <a:pt x="0" y="0"/>
                  </a:moveTo>
                  <a:lnTo>
                    <a:pt x="2774627" y="0"/>
                  </a:lnTo>
                  <a:lnTo>
                    <a:pt x="2774627" y="1351749"/>
                  </a:lnTo>
                  <a:lnTo>
                    <a:pt x="0" y="1351749"/>
                  </a:lnTo>
                  <a:lnTo>
                    <a:pt x="0" y="0"/>
                  </a:lnTo>
                  <a:close/>
                </a:path>
              </a:pathLst>
            </a:custGeom>
            <a:noFill/>
            <a:ln cap="flat" cmpd="sng" w="9525">
              <a:solidFill>
                <a:srgbClr val="5959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50" name="Google Shape;250;p20"/>
          <p:cNvSpPr txBox="1"/>
          <p:nvPr/>
        </p:nvSpPr>
        <p:spPr>
          <a:xfrm>
            <a:off x="4401960" y="5088359"/>
            <a:ext cx="740160" cy="135110"/>
          </a:xfrm>
          <a:prstGeom prst="rect">
            <a:avLst/>
          </a:prstGeom>
          <a:noFill/>
          <a:ln>
            <a:noFill/>
          </a:ln>
        </p:spPr>
        <p:txBody>
          <a:bodyPr anchorCtr="0" anchor="t" bIns="0" lIns="0" spcFirstLastPara="1" rIns="0" wrap="square" tIns="9450">
            <a:spAutoFit/>
          </a:bodyPr>
          <a:lstStyle/>
          <a:p>
            <a:pPr indent="0" lvl="0" marL="9525" marR="0" rtl="0" algn="l">
              <a:spcBef>
                <a:spcPts val="0"/>
              </a:spcBef>
              <a:spcAft>
                <a:spcPts val="0"/>
              </a:spcAft>
              <a:buNone/>
            </a:pPr>
            <a:r>
              <a:rPr lang="en-US" sz="816">
                <a:solidFill>
                  <a:srgbClr val="FFFFFF"/>
                </a:solidFill>
                <a:latin typeface="Arial"/>
                <a:ea typeface="Arial"/>
                <a:cs typeface="Arial"/>
                <a:sym typeface="Arial"/>
              </a:rPr>
              <a:t>MK Webportal</a:t>
            </a:r>
            <a:endParaRPr/>
          </a:p>
        </p:txBody>
      </p:sp>
      <p:sp>
        <p:nvSpPr>
          <p:cNvPr id="251" name="Google Shape;251;p20"/>
          <p:cNvSpPr txBox="1"/>
          <p:nvPr/>
        </p:nvSpPr>
        <p:spPr>
          <a:xfrm>
            <a:off x="6501480" y="5094119"/>
            <a:ext cx="855360" cy="135110"/>
          </a:xfrm>
          <a:prstGeom prst="rect">
            <a:avLst/>
          </a:prstGeom>
          <a:noFill/>
          <a:ln>
            <a:noFill/>
          </a:ln>
        </p:spPr>
        <p:txBody>
          <a:bodyPr anchorCtr="0" anchor="t" bIns="0" lIns="0" spcFirstLastPara="1" rIns="0" wrap="square" tIns="9450">
            <a:spAutoFit/>
          </a:bodyPr>
          <a:lstStyle/>
          <a:p>
            <a:pPr indent="0" lvl="0" marL="9525" marR="0" rtl="0" algn="l">
              <a:spcBef>
                <a:spcPts val="0"/>
              </a:spcBef>
              <a:spcAft>
                <a:spcPts val="0"/>
              </a:spcAft>
              <a:buNone/>
            </a:pPr>
            <a:r>
              <a:rPr lang="en-US" sz="816">
                <a:solidFill>
                  <a:srgbClr val="FFFFFF"/>
                </a:solidFill>
                <a:latin typeface="Arial"/>
                <a:ea typeface="Arial"/>
                <a:cs typeface="Arial"/>
                <a:sym typeface="Arial"/>
              </a:rPr>
              <a:t>OSM Tile Server</a:t>
            </a:r>
            <a:endParaRPr/>
          </a:p>
        </p:txBody>
      </p:sp>
      <p:sp>
        <p:nvSpPr>
          <p:cNvPr id="252" name="Google Shape;252;p20"/>
          <p:cNvSpPr txBox="1"/>
          <p:nvPr/>
        </p:nvSpPr>
        <p:spPr>
          <a:xfrm>
            <a:off x="2276520" y="6297959"/>
            <a:ext cx="672480" cy="135110"/>
          </a:xfrm>
          <a:prstGeom prst="rect">
            <a:avLst/>
          </a:prstGeom>
          <a:noFill/>
          <a:ln>
            <a:noFill/>
          </a:ln>
        </p:spPr>
        <p:txBody>
          <a:bodyPr anchorCtr="0" anchor="t" bIns="0" lIns="0" spcFirstLastPara="1" rIns="0" wrap="square" tIns="9450">
            <a:spAutoFit/>
          </a:bodyPr>
          <a:lstStyle/>
          <a:p>
            <a:pPr indent="0" lvl="0" marL="9525" marR="0" rtl="0" algn="l">
              <a:spcBef>
                <a:spcPts val="0"/>
              </a:spcBef>
              <a:spcAft>
                <a:spcPts val="0"/>
              </a:spcAft>
              <a:buNone/>
            </a:pPr>
            <a:r>
              <a:rPr lang="en-US" sz="816">
                <a:solidFill>
                  <a:srgbClr val="FFFFFF"/>
                </a:solidFill>
                <a:latin typeface="Arial"/>
                <a:ea typeface="Arial"/>
                <a:cs typeface="Arial"/>
                <a:sym typeface="Arial"/>
              </a:rPr>
              <a:t>MK Analytics</a:t>
            </a:r>
            <a:endParaRPr/>
          </a:p>
        </p:txBody>
      </p:sp>
      <p:sp>
        <p:nvSpPr>
          <p:cNvPr id="253" name="Google Shape;253;p20"/>
          <p:cNvSpPr txBox="1"/>
          <p:nvPr/>
        </p:nvSpPr>
        <p:spPr>
          <a:xfrm>
            <a:off x="4365960" y="6297959"/>
            <a:ext cx="812160" cy="135110"/>
          </a:xfrm>
          <a:prstGeom prst="rect">
            <a:avLst/>
          </a:prstGeom>
          <a:noFill/>
          <a:ln>
            <a:noFill/>
          </a:ln>
        </p:spPr>
        <p:txBody>
          <a:bodyPr anchorCtr="0" anchor="t" bIns="0" lIns="0" spcFirstLastPara="1" rIns="0" wrap="square" tIns="9450">
            <a:spAutoFit/>
          </a:bodyPr>
          <a:lstStyle/>
          <a:p>
            <a:pPr indent="0" lvl="0" marL="9525" marR="0" rtl="0" algn="l">
              <a:spcBef>
                <a:spcPts val="0"/>
              </a:spcBef>
              <a:spcAft>
                <a:spcPts val="0"/>
              </a:spcAft>
              <a:buNone/>
            </a:pPr>
            <a:r>
              <a:rPr lang="en-US" sz="816">
                <a:solidFill>
                  <a:srgbClr val="FFFFFF"/>
                </a:solidFill>
                <a:latin typeface="Arial"/>
                <a:ea typeface="Arial"/>
                <a:cs typeface="Arial"/>
                <a:sym typeface="Arial"/>
              </a:rPr>
              <a:t>MK PoI Mapper</a:t>
            </a:r>
            <a:endParaRPr/>
          </a:p>
        </p:txBody>
      </p:sp>
      <p:sp>
        <p:nvSpPr>
          <p:cNvPr id="254" name="Google Shape;254;p20"/>
          <p:cNvSpPr txBox="1"/>
          <p:nvPr/>
        </p:nvSpPr>
        <p:spPr>
          <a:xfrm>
            <a:off x="6384840" y="6297959"/>
            <a:ext cx="1091520" cy="135110"/>
          </a:xfrm>
          <a:prstGeom prst="rect">
            <a:avLst/>
          </a:prstGeom>
          <a:noFill/>
          <a:ln>
            <a:noFill/>
          </a:ln>
        </p:spPr>
        <p:txBody>
          <a:bodyPr anchorCtr="0" anchor="t" bIns="0" lIns="0" spcFirstLastPara="1" rIns="0" wrap="square" tIns="9450">
            <a:spAutoFit/>
          </a:bodyPr>
          <a:lstStyle/>
          <a:p>
            <a:pPr indent="0" lvl="0" marL="9525" marR="0" rtl="0" algn="l">
              <a:spcBef>
                <a:spcPts val="0"/>
              </a:spcBef>
              <a:spcAft>
                <a:spcPts val="0"/>
              </a:spcAft>
              <a:buNone/>
            </a:pPr>
            <a:r>
              <a:rPr lang="en-US" sz="816">
                <a:solidFill>
                  <a:srgbClr val="FFFFFF"/>
                </a:solidFill>
                <a:latin typeface="Arial"/>
                <a:ea typeface="Arial"/>
                <a:cs typeface="Arial"/>
                <a:sym typeface="Arial"/>
              </a:rPr>
              <a:t>MK Tasking Manager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1"/>
          <p:cNvSpPr txBox="1"/>
          <p:nvPr>
            <p:ph type="title"/>
          </p:nvPr>
        </p:nvSpPr>
        <p:spPr>
          <a:xfrm>
            <a:off x="457200" y="273050"/>
            <a:ext cx="8228013" cy="1143000"/>
          </a:xfrm>
          <a:prstGeom prst="rect">
            <a:avLst/>
          </a:prstGeom>
          <a:noFill/>
          <a:ln>
            <a:noFill/>
          </a:ln>
        </p:spPr>
        <p:txBody>
          <a:bodyPr anchorCtr="0" anchor="ctr" bIns="0" lIns="0" spcFirstLastPara="1" rIns="0" wrap="square" tIns="0">
            <a:noAutofit/>
          </a:bodyPr>
          <a:lstStyle/>
          <a:p>
            <a:pPr indent="0" lvl="0" marL="0" rtl="0" algn="l">
              <a:lnSpc>
                <a:spcPct val="93000"/>
              </a:lnSpc>
              <a:spcBef>
                <a:spcPts val="0"/>
              </a:spcBef>
              <a:spcAft>
                <a:spcPts val="0"/>
              </a:spcAft>
              <a:buNone/>
            </a:pPr>
            <a:r>
              <a:rPr b="0" i="0" lang="en-US" sz="2000">
                <a:solidFill>
                  <a:srgbClr val="000000"/>
                </a:solidFill>
                <a:latin typeface="Arial"/>
                <a:ea typeface="Arial"/>
                <a:cs typeface="Arial"/>
                <a:sym typeface="Arial"/>
              </a:rPr>
              <a:t>Pudussery Panchayat Mapping</a:t>
            </a:r>
            <a:endParaRPr sz="2000">
              <a:latin typeface="Arial"/>
              <a:ea typeface="Arial"/>
              <a:cs typeface="Arial"/>
              <a:sym typeface="Arial"/>
            </a:endParaRPr>
          </a:p>
        </p:txBody>
      </p:sp>
      <p:sp>
        <p:nvSpPr>
          <p:cNvPr id="260" name="Google Shape;260;p21"/>
          <p:cNvSpPr txBox="1"/>
          <p:nvPr/>
        </p:nvSpPr>
        <p:spPr>
          <a:xfrm>
            <a:off x="33867" y="5467350"/>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val="tx"/>
                    </a:ext>
                  </a:extLst>
                </a:hlinkClick>
              </a:rPr>
              <a:t>https://ogd.iitpkd.ac.in/pudussery/</a:t>
            </a:r>
            <a:r>
              <a:rPr lang="en-US" sz="1800">
                <a:solidFill>
                  <a:schemeClr val="dk1"/>
                </a:solidFill>
                <a:latin typeface="Arial"/>
                <a:ea typeface="Arial"/>
                <a:cs typeface="Arial"/>
                <a:sym typeface="Arial"/>
              </a:rPr>
              <a:t> </a:t>
            </a:r>
            <a:endParaRPr/>
          </a:p>
        </p:txBody>
      </p:sp>
      <p:sp>
        <p:nvSpPr>
          <p:cNvPr id="261" name="Google Shape;261;p21"/>
          <p:cNvSpPr txBox="1"/>
          <p:nvPr/>
        </p:nvSpPr>
        <p:spPr>
          <a:xfrm>
            <a:off x="374253" y="1416050"/>
            <a:ext cx="7652147"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Creation of selected geo-spatial open data set for Pudussery Grama Panchayat using Community Participatory Mapping</a:t>
            </a:r>
            <a:endParaRPr sz="1800">
              <a:solidFill>
                <a:schemeClr val="dk1"/>
              </a:solidFill>
              <a:latin typeface="Arial"/>
              <a:ea typeface="Arial"/>
              <a:cs typeface="Arial"/>
              <a:sym typeface="Arial"/>
            </a:endParaRPr>
          </a:p>
        </p:txBody>
      </p:sp>
      <p:pic>
        <p:nvPicPr>
          <p:cNvPr id="262" name="Google Shape;262;p21"/>
          <p:cNvPicPr preferRelativeResize="0"/>
          <p:nvPr/>
        </p:nvPicPr>
        <p:blipFill rotWithShape="1">
          <a:blip r:embed="rId4">
            <a:alphaModFix/>
          </a:blip>
          <a:srcRect b="0" l="0" r="0" t="0"/>
          <a:stretch/>
        </p:blipFill>
        <p:spPr>
          <a:xfrm>
            <a:off x="0" y="2032021"/>
            <a:ext cx="6012715" cy="3372255"/>
          </a:xfrm>
          <a:prstGeom prst="rect">
            <a:avLst/>
          </a:prstGeom>
          <a:noFill/>
          <a:ln>
            <a:noFill/>
          </a:ln>
        </p:spPr>
      </p:pic>
      <p:pic>
        <p:nvPicPr>
          <p:cNvPr id="263" name="Google Shape;263;p21"/>
          <p:cNvPicPr preferRelativeResize="0"/>
          <p:nvPr/>
        </p:nvPicPr>
        <p:blipFill rotWithShape="1">
          <a:blip r:embed="rId5">
            <a:alphaModFix/>
          </a:blip>
          <a:srcRect b="0" l="0" r="0" t="0"/>
          <a:stretch/>
        </p:blipFill>
        <p:spPr>
          <a:xfrm>
            <a:off x="4724400" y="5289418"/>
            <a:ext cx="4257874" cy="1461658"/>
          </a:xfrm>
          <a:prstGeom prst="rect">
            <a:avLst/>
          </a:prstGeom>
          <a:noFill/>
          <a:ln>
            <a:noFill/>
          </a:ln>
        </p:spPr>
      </p:pic>
      <p:pic>
        <p:nvPicPr>
          <p:cNvPr id="264" name="Google Shape;264;p21"/>
          <p:cNvPicPr preferRelativeResize="0"/>
          <p:nvPr/>
        </p:nvPicPr>
        <p:blipFill rotWithShape="1">
          <a:blip r:embed="rId6">
            <a:alphaModFix/>
          </a:blip>
          <a:srcRect b="0" l="0" r="0" t="0"/>
          <a:stretch/>
        </p:blipFill>
        <p:spPr>
          <a:xfrm>
            <a:off x="4200326" y="-80726"/>
            <a:ext cx="1625600" cy="14467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2"/>
          <p:cNvPicPr preferRelativeResize="0"/>
          <p:nvPr/>
        </p:nvPicPr>
        <p:blipFill rotWithShape="1">
          <a:blip r:embed="rId3">
            <a:alphaModFix/>
          </a:blip>
          <a:srcRect b="0" l="0" r="0" t="0"/>
          <a:stretch/>
        </p:blipFill>
        <p:spPr>
          <a:xfrm>
            <a:off x="212875" y="1894734"/>
            <a:ext cx="4236963" cy="4810866"/>
          </a:xfrm>
          <a:prstGeom prst="rect">
            <a:avLst/>
          </a:prstGeom>
          <a:noFill/>
          <a:ln>
            <a:noFill/>
          </a:ln>
        </p:spPr>
      </p:pic>
      <p:pic>
        <p:nvPicPr>
          <p:cNvPr id="270" name="Google Shape;270;p22"/>
          <p:cNvPicPr preferRelativeResize="0"/>
          <p:nvPr/>
        </p:nvPicPr>
        <p:blipFill rotWithShape="1">
          <a:blip r:embed="rId4">
            <a:alphaModFix/>
          </a:blip>
          <a:srcRect b="0" l="0" r="0" t="0"/>
          <a:stretch/>
        </p:blipFill>
        <p:spPr>
          <a:xfrm>
            <a:off x="4572000" y="1930400"/>
            <a:ext cx="4464633" cy="4800600"/>
          </a:xfrm>
          <a:prstGeom prst="rect">
            <a:avLst/>
          </a:prstGeom>
          <a:noFill/>
          <a:ln>
            <a:noFill/>
          </a:ln>
        </p:spPr>
      </p:pic>
      <p:sp>
        <p:nvSpPr>
          <p:cNvPr id="271" name="Google Shape;271;p22"/>
          <p:cNvSpPr txBox="1"/>
          <p:nvPr/>
        </p:nvSpPr>
        <p:spPr>
          <a:xfrm>
            <a:off x="212875" y="152400"/>
            <a:ext cx="45720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rPr>
              <a:t>Data used</a:t>
            </a:r>
            <a:endParaRPr b="1" sz="2800"/>
          </a:p>
          <a:p>
            <a:pPr indent="-285750" lvl="1" marL="742950" marR="0" rtl="0" algn="l">
              <a:spcBef>
                <a:spcPts val="0"/>
              </a:spcBef>
              <a:spcAft>
                <a:spcPts val="0"/>
              </a:spcAft>
              <a:buClr>
                <a:srgbClr val="000000"/>
              </a:buClr>
              <a:buSzPts val="1800"/>
              <a:buChar char="•"/>
            </a:pPr>
            <a:r>
              <a:rPr i="0" lang="en-US" sz="1800" u="none" cap="none" strike="noStrike">
                <a:solidFill>
                  <a:srgbClr val="000000"/>
                </a:solidFill>
              </a:rPr>
              <a:t>Kerala Rescue – Flood 2018</a:t>
            </a:r>
            <a:endParaRPr/>
          </a:p>
          <a:p>
            <a:pPr indent="-285750" lvl="1" marL="742950" marR="0" rtl="0" algn="l">
              <a:spcBef>
                <a:spcPts val="0"/>
              </a:spcBef>
              <a:spcAft>
                <a:spcPts val="0"/>
              </a:spcAft>
              <a:buClr>
                <a:srgbClr val="000000"/>
              </a:buClr>
              <a:buSzPts val="1800"/>
              <a:buChar char="•"/>
            </a:pPr>
            <a:r>
              <a:rPr i="0" lang="en-US" sz="1800" u="none" cap="none" strike="noStrike">
                <a:solidFill>
                  <a:srgbClr val="000000"/>
                </a:solidFill>
              </a:rPr>
              <a:t>Covid19Kerala</a:t>
            </a:r>
            <a:endParaRPr/>
          </a:p>
          <a:p>
            <a:pPr indent="-285750" lvl="1" marL="742950" marR="0" rtl="0" algn="l">
              <a:spcBef>
                <a:spcPts val="0"/>
              </a:spcBef>
              <a:spcAft>
                <a:spcPts val="0"/>
              </a:spcAft>
              <a:buClr>
                <a:srgbClr val="000000"/>
              </a:buClr>
              <a:buSzPts val="1800"/>
              <a:buChar char="•"/>
            </a:pPr>
            <a:r>
              <a:rPr i="0" lang="en-US" sz="1800" u="none" cap="none" strike="noStrike">
                <a:solidFill>
                  <a:srgbClr val="000000"/>
                </a:solidFill>
              </a:rPr>
              <a:t>CoronaSafe Network</a:t>
            </a:r>
            <a:endParaRPr/>
          </a:p>
          <a:p>
            <a:pPr indent="-285750" lvl="1" marL="742950" marR="0" rtl="0" algn="l">
              <a:spcBef>
                <a:spcPts val="0"/>
              </a:spcBef>
              <a:spcAft>
                <a:spcPts val="0"/>
              </a:spcAft>
              <a:buClr>
                <a:srgbClr val="000000"/>
              </a:buClr>
              <a:buSzPts val="1800"/>
              <a:buChar char="•"/>
            </a:pPr>
            <a:r>
              <a:rPr i="0" lang="en-US" sz="1800" u="none" cap="none" strike="noStrike">
                <a:solidFill>
                  <a:srgbClr val="000000"/>
                </a:solidFill>
              </a:rPr>
              <a:t>Kerala Local body elections 2020</a:t>
            </a:r>
            <a:endParaRPr i="0" sz="1800" u="none" cap="none" strike="noStrike">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3"/>
          <p:cNvSpPr txBox="1"/>
          <p:nvPr>
            <p:ph type="title"/>
          </p:nvPr>
        </p:nvSpPr>
        <p:spPr>
          <a:xfrm>
            <a:off x="0" y="273050"/>
            <a:ext cx="86852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Companies working from India </a:t>
            </a:r>
            <a:endParaRPr/>
          </a:p>
        </p:txBody>
      </p:sp>
      <p:pic>
        <p:nvPicPr>
          <p:cNvPr id="277" name="Google Shape;277;p23"/>
          <p:cNvPicPr preferRelativeResize="0"/>
          <p:nvPr>
            <p:ph idx="1" type="body"/>
          </p:nvPr>
        </p:nvPicPr>
        <p:blipFill rotWithShape="1">
          <a:blip r:embed="rId3">
            <a:alphaModFix/>
          </a:blip>
          <a:srcRect b="0" l="0" r="0" t="0"/>
          <a:stretch/>
        </p:blipFill>
        <p:spPr>
          <a:xfrm>
            <a:off x="196056" y="4862623"/>
            <a:ext cx="1828800" cy="1981200"/>
          </a:xfrm>
          <a:prstGeom prst="rect">
            <a:avLst/>
          </a:prstGeom>
          <a:noFill/>
          <a:ln>
            <a:noFill/>
          </a:ln>
        </p:spPr>
      </p:pic>
      <p:pic>
        <p:nvPicPr>
          <p:cNvPr id="278" name="Google Shape;278;p23"/>
          <p:cNvPicPr preferRelativeResize="0"/>
          <p:nvPr/>
        </p:nvPicPr>
        <p:blipFill rotWithShape="1">
          <a:blip r:embed="rId4">
            <a:alphaModFix/>
          </a:blip>
          <a:srcRect b="0" l="0" r="0" t="0"/>
          <a:stretch/>
        </p:blipFill>
        <p:spPr>
          <a:xfrm>
            <a:off x="2215005" y="4862623"/>
            <a:ext cx="1981200" cy="1981200"/>
          </a:xfrm>
          <a:prstGeom prst="rect">
            <a:avLst/>
          </a:prstGeom>
          <a:noFill/>
          <a:ln>
            <a:noFill/>
          </a:ln>
        </p:spPr>
      </p:pic>
      <p:pic>
        <p:nvPicPr>
          <p:cNvPr id="279" name="Google Shape;279;p23"/>
          <p:cNvPicPr preferRelativeResize="0"/>
          <p:nvPr/>
        </p:nvPicPr>
        <p:blipFill rotWithShape="1">
          <a:blip r:embed="rId5">
            <a:alphaModFix/>
          </a:blip>
          <a:srcRect b="0" l="0" r="0" t="0"/>
          <a:stretch/>
        </p:blipFill>
        <p:spPr>
          <a:xfrm>
            <a:off x="6541977" y="4785537"/>
            <a:ext cx="2257425" cy="2019300"/>
          </a:xfrm>
          <a:prstGeom prst="rect">
            <a:avLst/>
          </a:prstGeom>
          <a:noFill/>
          <a:ln>
            <a:noFill/>
          </a:ln>
        </p:spPr>
      </p:pic>
      <p:pic>
        <p:nvPicPr>
          <p:cNvPr id="280" name="Google Shape;280;p23"/>
          <p:cNvPicPr preferRelativeResize="0"/>
          <p:nvPr/>
        </p:nvPicPr>
        <p:blipFill rotWithShape="1">
          <a:blip r:embed="rId6">
            <a:alphaModFix/>
          </a:blip>
          <a:srcRect b="0" l="0" r="0" t="0"/>
          <a:stretch/>
        </p:blipFill>
        <p:spPr>
          <a:xfrm>
            <a:off x="4362099" y="5229224"/>
            <a:ext cx="2019300" cy="1133475"/>
          </a:xfrm>
          <a:prstGeom prst="rect">
            <a:avLst/>
          </a:prstGeom>
          <a:noFill/>
          <a:ln>
            <a:noFill/>
          </a:ln>
        </p:spPr>
      </p:pic>
      <p:pic>
        <p:nvPicPr>
          <p:cNvPr descr="Image result for rmsi" id="281" name="Google Shape;281;p23"/>
          <p:cNvPicPr preferRelativeResize="0"/>
          <p:nvPr/>
        </p:nvPicPr>
        <p:blipFill rotWithShape="1">
          <a:blip r:embed="rId7">
            <a:alphaModFix/>
          </a:blip>
          <a:srcRect b="0" l="0" r="0" t="0"/>
          <a:stretch/>
        </p:blipFill>
        <p:spPr>
          <a:xfrm>
            <a:off x="944165" y="3527831"/>
            <a:ext cx="3524250" cy="1022350"/>
          </a:xfrm>
          <a:prstGeom prst="rect">
            <a:avLst/>
          </a:prstGeom>
          <a:noFill/>
          <a:ln>
            <a:noFill/>
          </a:ln>
        </p:spPr>
      </p:pic>
      <p:pic>
        <p:nvPicPr>
          <p:cNvPr descr="Image result for globallogic" id="282" name="Google Shape;282;p23"/>
          <p:cNvPicPr preferRelativeResize="0"/>
          <p:nvPr/>
        </p:nvPicPr>
        <p:blipFill rotWithShape="1">
          <a:blip r:embed="rId8">
            <a:alphaModFix/>
          </a:blip>
          <a:srcRect b="0" l="0" r="0" t="0"/>
          <a:stretch/>
        </p:blipFill>
        <p:spPr>
          <a:xfrm>
            <a:off x="4779962" y="3435350"/>
            <a:ext cx="3048000" cy="1128712"/>
          </a:xfrm>
          <a:prstGeom prst="rect">
            <a:avLst/>
          </a:prstGeom>
          <a:noFill/>
          <a:ln>
            <a:noFill/>
          </a:ln>
        </p:spPr>
      </p:pic>
      <p:pic>
        <p:nvPicPr>
          <p:cNvPr id="283" name="Google Shape;283;p23"/>
          <p:cNvPicPr preferRelativeResize="0"/>
          <p:nvPr/>
        </p:nvPicPr>
        <p:blipFill rotWithShape="1">
          <a:blip r:embed="rId9">
            <a:alphaModFix/>
          </a:blip>
          <a:srcRect b="0" l="0" r="0" t="0"/>
          <a:stretch/>
        </p:blipFill>
        <p:spPr>
          <a:xfrm>
            <a:off x="68959" y="1636859"/>
            <a:ext cx="3911793" cy="1360192"/>
          </a:xfrm>
          <a:prstGeom prst="rect">
            <a:avLst/>
          </a:prstGeom>
          <a:noFill/>
          <a:ln>
            <a:noFill/>
          </a:ln>
        </p:spPr>
      </p:pic>
      <p:pic>
        <p:nvPicPr>
          <p:cNvPr descr="Zomato" id="284" name="Google Shape;284;p23"/>
          <p:cNvPicPr preferRelativeResize="0"/>
          <p:nvPr/>
        </p:nvPicPr>
        <p:blipFill rotWithShape="1">
          <a:blip r:embed="rId10">
            <a:alphaModFix/>
          </a:blip>
          <a:srcRect b="0" l="0" r="0" t="0"/>
          <a:stretch/>
        </p:blipFill>
        <p:spPr>
          <a:xfrm>
            <a:off x="4192661" y="1659917"/>
            <a:ext cx="1510043" cy="1510043"/>
          </a:xfrm>
          <a:prstGeom prst="rect">
            <a:avLst/>
          </a:prstGeom>
          <a:noFill/>
          <a:ln>
            <a:noFill/>
          </a:ln>
        </p:spPr>
      </p:pic>
      <p:pic>
        <p:nvPicPr>
          <p:cNvPr descr="In a first, Swiggy launches 'Eatlists' feature to share food recommendation  | Company News - Business Standard" id="285" name="Google Shape;285;p23"/>
          <p:cNvPicPr preferRelativeResize="0"/>
          <p:nvPr/>
        </p:nvPicPr>
        <p:blipFill rotWithShape="1">
          <a:blip r:embed="rId11">
            <a:alphaModFix/>
          </a:blip>
          <a:srcRect b="0" l="0" r="0" t="0"/>
          <a:stretch/>
        </p:blipFill>
        <p:spPr>
          <a:xfrm>
            <a:off x="6096000" y="1627224"/>
            <a:ext cx="1866716" cy="12448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Open Government Data (OGD) Platform India logo" id="290" name="Google Shape;290;p24"/>
          <p:cNvPicPr preferRelativeResize="0"/>
          <p:nvPr/>
        </p:nvPicPr>
        <p:blipFill rotWithShape="1">
          <a:blip r:embed="rId3">
            <a:alphaModFix/>
          </a:blip>
          <a:srcRect b="0" l="0" r="0" t="0"/>
          <a:stretch/>
        </p:blipFill>
        <p:spPr>
          <a:xfrm>
            <a:off x="2438400" y="152400"/>
            <a:ext cx="4054475" cy="1066800"/>
          </a:xfrm>
          <a:prstGeom prst="rect">
            <a:avLst/>
          </a:prstGeom>
          <a:noFill/>
          <a:ln>
            <a:noFill/>
          </a:ln>
        </p:spPr>
      </p:pic>
      <p:sp>
        <p:nvSpPr>
          <p:cNvPr id="291" name="Google Shape;291;p24"/>
          <p:cNvSpPr/>
          <p:nvPr/>
        </p:nvSpPr>
        <p:spPr>
          <a:xfrm>
            <a:off x="3013075" y="6183313"/>
            <a:ext cx="2116138" cy="369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https://data.gov.in/</a:t>
            </a:r>
            <a:endParaRPr sz="1800">
              <a:solidFill>
                <a:schemeClr val="dk1"/>
              </a:solidFill>
              <a:latin typeface="Arial"/>
              <a:ea typeface="Arial"/>
              <a:cs typeface="Arial"/>
              <a:sym typeface="Arial"/>
            </a:endParaRPr>
          </a:p>
        </p:txBody>
      </p:sp>
      <p:pic>
        <p:nvPicPr>
          <p:cNvPr id="292" name="Google Shape;292;p24"/>
          <p:cNvPicPr preferRelativeResize="0"/>
          <p:nvPr/>
        </p:nvPicPr>
        <p:blipFill rotWithShape="1">
          <a:blip r:embed="rId5">
            <a:alphaModFix/>
          </a:blip>
          <a:srcRect b="0" l="0" r="0" t="0"/>
          <a:stretch/>
        </p:blipFill>
        <p:spPr>
          <a:xfrm>
            <a:off x="2286000" y="1290108"/>
            <a:ext cx="4054475" cy="47545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5"/>
          <p:cNvSpPr txBox="1"/>
          <p:nvPr>
            <p:ph idx="1" type="body"/>
          </p:nvPr>
        </p:nvSpPr>
        <p:spPr>
          <a:xfrm>
            <a:off x="457200" y="1604963"/>
            <a:ext cx="8763000" cy="4524375"/>
          </a:xfrm>
          <a:prstGeom prst="rect">
            <a:avLst/>
          </a:prstGeom>
          <a:noFill/>
          <a:ln>
            <a:noFill/>
          </a:ln>
        </p:spPr>
        <p:txBody>
          <a:bodyPr anchorCtr="0" anchor="t" bIns="0" lIns="0" spcFirstLastPara="1" rIns="0" wrap="square" tIns="28200">
            <a:noAutofit/>
          </a:bodyPr>
          <a:lstStyle/>
          <a:p>
            <a:pPr indent="-279400" lvl="0" marL="457200" rtl="0" algn="l">
              <a:lnSpc>
                <a:spcPct val="93000"/>
              </a:lnSpc>
              <a:spcBef>
                <a:spcPts val="0"/>
              </a:spcBef>
              <a:spcAft>
                <a:spcPts val="0"/>
              </a:spcAft>
              <a:buSzPts val="2800"/>
              <a:buFont typeface="Arial"/>
              <a:buNone/>
            </a:pPr>
            <a:r>
              <a:t/>
            </a:r>
            <a:endParaRPr sz="2800"/>
          </a:p>
          <a:p>
            <a:pPr indent="-457200" lvl="0" marL="457200" rtl="0" algn="l">
              <a:lnSpc>
                <a:spcPct val="93000"/>
              </a:lnSpc>
              <a:spcBef>
                <a:spcPts val="1425"/>
              </a:spcBef>
              <a:spcAft>
                <a:spcPts val="0"/>
              </a:spcAft>
              <a:buSzPts val="2500"/>
              <a:buFont typeface="Arial"/>
              <a:buChar char="•"/>
            </a:pPr>
            <a:r>
              <a:rPr lang="en-US" sz="2500"/>
              <a:t>Admin Boundaries:- Districts,Taluk,Village</a:t>
            </a:r>
            <a:endParaRPr sz="2500"/>
          </a:p>
          <a:p>
            <a:pPr indent="-457200" lvl="0" marL="457200" rtl="0" algn="l">
              <a:lnSpc>
                <a:spcPct val="93000"/>
              </a:lnSpc>
              <a:spcBef>
                <a:spcPts val="1425"/>
              </a:spcBef>
              <a:spcAft>
                <a:spcPts val="0"/>
              </a:spcAft>
              <a:buSzPts val="2500"/>
              <a:buFont typeface="Arial"/>
              <a:buChar char="•"/>
            </a:pPr>
            <a:r>
              <a:rPr lang="en-US" sz="2500"/>
              <a:t>Political Boundaries:- Lokshaba Constituency, Assembly Constituency, Local Government Boundaries.</a:t>
            </a:r>
            <a:endParaRPr/>
          </a:p>
          <a:p>
            <a:pPr indent="-457200" lvl="0" marL="457200" rtl="0" algn="l">
              <a:lnSpc>
                <a:spcPct val="93000"/>
              </a:lnSpc>
              <a:spcBef>
                <a:spcPts val="1425"/>
              </a:spcBef>
              <a:spcAft>
                <a:spcPts val="0"/>
              </a:spcAft>
              <a:buSzPts val="2500"/>
              <a:buFont typeface="Arial"/>
              <a:buChar char="•"/>
            </a:pPr>
            <a:r>
              <a:rPr lang="en-US" sz="2500"/>
              <a:t>Schools Locations</a:t>
            </a:r>
            <a:endParaRPr/>
          </a:p>
          <a:p>
            <a:pPr indent="-457200" lvl="0" marL="457200" rtl="0" algn="l">
              <a:lnSpc>
                <a:spcPct val="93000"/>
              </a:lnSpc>
              <a:spcBef>
                <a:spcPts val="1425"/>
              </a:spcBef>
              <a:spcAft>
                <a:spcPts val="0"/>
              </a:spcAft>
              <a:buSzPts val="2500"/>
              <a:buFont typeface="Arial"/>
              <a:buChar char="•"/>
            </a:pPr>
            <a:r>
              <a:rPr lang="en-US" sz="2500"/>
              <a:t>PIN boundaries</a:t>
            </a:r>
            <a:endParaRPr/>
          </a:p>
          <a:p>
            <a:pPr indent="-457200" lvl="0" marL="457200" rtl="0" algn="l">
              <a:lnSpc>
                <a:spcPct val="93000"/>
              </a:lnSpc>
              <a:spcBef>
                <a:spcPts val="1425"/>
              </a:spcBef>
              <a:spcAft>
                <a:spcPts val="0"/>
              </a:spcAft>
              <a:buSzPts val="2500"/>
              <a:buFont typeface="Arial"/>
              <a:buChar char="•"/>
            </a:pPr>
            <a:r>
              <a:rPr lang="en-US" sz="2500"/>
              <a:t>Fire and Rescue station's locations</a:t>
            </a:r>
            <a:endParaRPr/>
          </a:p>
          <a:p>
            <a:pPr indent="-457200" lvl="0" marL="457200" rtl="0" algn="l">
              <a:lnSpc>
                <a:spcPct val="93000"/>
              </a:lnSpc>
              <a:spcBef>
                <a:spcPts val="1425"/>
              </a:spcBef>
              <a:spcAft>
                <a:spcPts val="0"/>
              </a:spcAft>
              <a:buSzPts val="2500"/>
              <a:buFont typeface="Arial"/>
              <a:buChar char="•"/>
            </a:pPr>
            <a:r>
              <a:rPr lang="en-US" sz="2500"/>
              <a:t>Police stations boundaries</a:t>
            </a:r>
            <a:endParaRPr/>
          </a:p>
          <a:p>
            <a:pPr indent="-457200" lvl="0" marL="457200" rtl="0" algn="l">
              <a:lnSpc>
                <a:spcPct val="93000"/>
              </a:lnSpc>
              <a:spcBef>
                <a:spcPts val="1425"/>
              </a:spcBef>
              <a:spcAft>
                <a:spcPts val="0"/>
              </a:spcAft>
              <a:buSzPts val="2500"/>
              <a:buFont typeface="Arial"/>
              <a:buChar char="•"/>
            </a:pPr>
            <a:r>
              <a:rPr lang="en-US" sz="2500"/>
              <a:t>Financial Insitutions – Banks, ATM location</a:t>
            </a:r>
            <a:endParaRPr/>
          </a:p>
          <a:p>
            <a:pPr indent="-342900" lvl="0" marL="342900" rtl="0" algn="l">
              <a:lnSpc>
                <a:spcPct val="93000"/>
              </a:lnSpc>
              <a:spcBef>
                <a:spcPts val="1425"/>
              </a:spcBef>
              <a:spcAft>
                <a:spcPts val="0"/>
              </a:spcAft>
              <a:buNone/>
            </a:pPr>
            <a:r>
              <a:t/>
            </a:r>
            <a:endParaRPr sz="2800"/>
          </a:p>
        </p:txBody>
      </p:sp>
      <p:pic>
        <p:nvPicPr>
          <p:cNvPr descr="Open Government Data (OGD) Platform India logo" id="298" name="Google Shape;298;p25"/>
          <p:cNvPicPr preferRelativeResize="0"/>
          <p:nvPr/>
        </p:nvPicPr>
        <p:blipFill rotWithShape="1">
          <a:blip r:embed="rId3">
            <a:alphaModFix/>
          </a:blip>
          <a:srcRect b="0" l="0" r="0" t="0"/>
          <a:stretch/>
        </p:blipFill>
        <p:spPr>
          <a:xfrm>
            <a:off x="2438400" y="349250"/>
            <a:ext cx="4054475" cy="1066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ee7d1c8a74_0_6"/>
          <p:cNvSpPr txBox="1"/>
          <p:nvPr>
            <p:ph idx="1" type="body"/>
          </p:nvPr>
        </p:nvSpPr>
        <p:spPr>
          <a:xfrm>
            <a:off x="160350" y="1632725"/>
            <a:ext cx="8902500" cy="4524300"/>
          </a:xfrm>
          <a:prstGeom prst="rect">
            <a:avLst/>
          </a:prstGeom>
          <a:noFill/>
          <a:ln>
            <a:noFill/>
          </a:ln>
        </p:spPr>
        <p:txBody>
          <a:bodyPr anchorCtr="0" anchor="t" bIns="0" lIns="0" spcFirstLastPara="1" rIns="0" wrap="square" tIns="28200">
            <a:noAutofit/>
          </a:bodyPr>
          <a:lstStyle/>
          <a:p>
            <a:pPr indent="-279400" lvl="0" marL="457200" rtl="0" algn="l">
              <a:lnSpc>
                <a:spcPct val="93000"/>
              </a:lnSpc>
              <a:spcBef>
                <a:spcPts val="0"/>
              </a:spcBef>
              <a:spcAft>
                <a:spcPts val="0"/>
              </a:spcAft>
              <a:buSzPts val="2800"/>
              <a:buFont typeface="Arial"/>
              <a:buNone/>
            </a:pPr>
            <a:r>
              <a:t/>
            </a:r>
            <a:endParaRPr sz="2800"/>
          </a:p>
          <a:p>
            <a:pPr indent="-457200" lvl="0" marL="457200" rtl="0" algn="l">
              <a:lnSpc>
                <a:spcPct val="93000"/>
              </a:lnSpc>
              <a:spcBef>
                <a:spcPts val="1425"/>
              </a:spcBef>
              <a:spcAft>
                <a:spcPts val="0"/>
              </a:spcAft>
              <a:buSzPts val="2500"/>
              <a:buFont typeface="Arial"/>
              <a:buChar char="•"/>
            </a:pPr>
            <a:r>
              <a:rPr lang="en-US" sz="2500"/>
              <a:t>Building Opendata communities like datameet, opendatakerala.</a:t>
            </a:r>
            <a:endParaRPr sz="2500"/>
          </a:p>
          <a:p>
            <a:pPr indent="-457200" lvl="0" marL="457200" rtl="0" algn="l">
              <a:lnSpc>
                <a:spcPct val="93000"/>
              </a:lnSpc>
              <a:spcBef>
                <a:spcPts val="1425"/>
              </a:spcBef>
              <a:spcAft>
                <a:spcPts val="0"/>
              </a:spcAft>
              <a:buSzPts val="2500"/>
              <a:buChar char="•"/>
            </a:pPr>
            <a:r>
              <a:rPr lang="en-US" sz="2500"/>
              <a:t>Celebrating Opendata Day</a:t>
            </a:r>
            <a:endParaRPr sz="2500"/>
          </a:p>
          <a:p>
            <a:pPr indent="-457200" lvl="0" marL="457200" rtl="0" algn="l">
              <a:lnSpc>
                <a:spcPct val="93000"/>
              </a:lnSpc>
              <a:spcBef>
                <a:spcPts val="1425"/>
              </a:spcBef>
              <a:spcAft>
                <a:spcPts val="0"/>
              </a:spcAft>
              <a:buSzPts val="2500"/>
              <a:buChar char="•"/>
            </a:pPr>
            <a:r>
              <a:rPr lang="en-US" sz="2500"/>
              <a:t>Enaging Opendata Volunteers during disaster management and building resilient comunities.</a:t>
            </a:r>
            <a:endParaRPr sz="2500"/>
          </a:p>
          <a:p>
            <a:pPr indent="-457200" lvl="0" marL="457200" rtl="0" algn="l">
              <a:lnSpc>
                <a:spcPct val="93000"/>
              </a:lnSpc>
              <a:spcBef>
                <a:spcPts val="1425"/>
              </a:spcBef>
              <a:spcAft>
                <a:spcPts val="0"/>
              </a:spcAft>
              <a:buSzPts val="2500"/>
              <a:buChar char="•"/>
            </a:pPr>
            <a:r>
              <a:rPr lang="en-US" sz="2500"/>
              <a:t>Opendata State Ranking. </a:t>
            </a:r>
            <a:endParaRPr sz="2500"/>
          </a:p>
          <a:p>
            <a:pPr indent="-457200" lvl="0" marL="457200" rtl="0" algn="l">
              <a:lnSpc>
                <a:spcPct val="93000"/>
              </a:lnSpc>
              <a:spcBef>
                <a:spcPts val="1425"/>
              </a:spcBef>
              <a:spcAft>
                <a:spcPts val="0"/>
              </a:spcAft>
              <a:buSzPts val="2500"/>
              <a:buChar char="•"/>
            </a:pPr>
            <a:r>
              <a:rPr lang="en-US" sz="2500"/>
              <a:t>Pushing state governments and local bodies to incorparate opendata policy. </a:t>
            </a:r>
            <a:endParaRPr sz="2500"/>
          </a:p>
        </p:txBody>
      </p:sp>
      <p:pic>
        <p:nvPicPr>
          <p:cNvPr descr="Open Government Data (OGD) Platform India logo" id="304" name="Google Shape;304;g2ee7d1c8a74_0_6"/>
          <p:cNvPicPr preferRelativeResize="0"/>
          <p:nvPr/>
        </p:nvPicPr>
        <p:blipFill rotWithShape="1">
          <a:blip r:embed="rId3">
            <a:alphaModFix/>
          </a:blip>
          <a:srcRect b="0" l="0" r="0" t="0"/>
          <a:stretch/>
        </p:blipFill>
        <p:spPr>
          <a:xfrm>
            <a:off x="2438400" y="349250"/>
            <a:ext cx="4054475" cy="1066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6"/>
          <p:cNvSpPr txBox="1"/>
          <p:nvPr>
            <p:ph type="title"/>
          </p:nvPr>
        </p:nvSpPr>
        <p:spPr>
          <a:xfrm>
            <a:off x="457200" y="27305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OSM India</a:t>
            </a:r>
            <a:endParaRPr/>
          </a:p>
        </p:txBody>
      </p:sp>
      <p:sp>
        <p:nvSpPr>
          <p:cNvPr id="310" name="Google Shape;310;p26"/>
          <p:cNvSpPr txBox="1"/>
          <p:nvPr>
            <p:ph idx="1" type="body"/>
          </p:nvPr>
        </p:nvSpPr>
        <p:spPr>
          <a:xfrm>
            <a:off x="74612" y="2514600"/>
            <a:ext cx="8991600" cy="4978400"/>
          </a:xfrm>
          <a:prstGeom prst="rect">
            <a:avLst/>
          </a:prstGeom>
          <a:noFill/>
          <a:ln>
            <a:noFill/>
          </a:ln>
        </p:spPr>
        <p:txBody>
          <a:bodyPr anchorCtr="0" anchor="t" bIns="0" lIns="0" spcFirstLastPara="1" rIns="0" wrap="square" tIns="28200">
            <a:noAutofit/>
          </a:bodyPr>
          <a:lstStyle/>
          <a:p>
            <a:pPr indent="0" lvl="0" marL="0" marR="0" rtl="0" algn="l">
              <a:lnSpc>
                <a:spcPct val="93000"/>
              </a:lnSpc>
              <a:spcBef>
                <a:spcPts val="0"/>
              </a:spcBef>
              <a:spcAft>
                <a:spcPts val="0"/>
              </a:spcAft>
              <a:buClr>
                <a:srgbClr val="000000"/>
              </a:buClr>
              <a:buSzPts val="3200"/>
              <a:buFont typeface="Times New Roman"/>
              <a:buNone/>
            </a:pPr>
            <a:r>
              <a:rPr b="0" i="0" lang="en-US" sz="3200" u="none">
                <a:solidFill>
                  <a:srgbClr val="000000"/>
                </a:solidFill>
                <a:latin typeface="Arial"/>
                <a:ea typeface="Arial"/>
                <a:cs typeface="Arial"/>
                <a:sym typeface="Arial"/>
              </a:rPr>
              <a:t>Website:-  </a:t>
            </a:r>
            <a:r>
              <a:rPr b="0" i="0" lang="en-US" sz="3200" u="sng">
                <a:solidFill>
                  <a:srgbClr val="2D2DB9"/>
                </a:solidFill>
                <a:latin typeface="Arial"/>
                <a:ea typeface="Arial"/>
                <a:cs typeface="Arial"/>
                <a:sym typeface="Arial"/>
                <a:hlinkClick r:id="rId3">
                  <a:extLst>
                    <a:ext uri="{A12FA001-AC4F-418D-AE19-62706E023703}">
                      <ahyp:hlinkClr val="tx"/>
                    </a:ext>
                  </a:extLst>
                </a:hlinkClick>
              </a:rPr>
              <a:t>http://openstreetmap.in</a:t>
            </a:r>
            <a:endParaRPr/>
          </a:p>
          <a:p>
            <a:pPr indent="0" lvl="0" marL="0" marR="0" rtl="0" algn="l">
              <a:lnSpc>
                <a:spcPct val="93000"/>
              </a:lnSpc>
              <a:spcBef>
                <a:spcPts val="1400"/>
              </a:spcBef>
              <a:spcAft>
                <a:spcPts val="0"/>
              </a:spcAft>
              <a:buClr>
                <a:srgbClr val="000000"/>
              </a:buClr>
              <a:buSzPts val="3200"/>
              <a:buFont typeface="Times New Roman"/>
              <a:buNone/>
            </a:pPr>
            <a:r>
              <a:rPr b="0" i="0" lang="en-US" sz="3200" u="none">
                <a:solidFill>
                  <a:srgbClr val="000000"/>
                </a:solidFill>
                <a:latin typeface="Arial"/>
                <a:ea typeface="Arial"/>
                <a:cs typeface="Arial"/>
                <a:sym typeface="Arial"/>
              </a:rPr>
              <a:t>Facebook:- </a:t>
            </a:r>
            <a:r>
              <a:rPr b="0" i="0" lang="en-US" sz="3200" u="sng">
                <a:solidFill>
                  <a:srgbClr val="000000"/>
                </a:solidFill>
                <a:latin typeface="Arial"/>
                <a:ea typeface="Arial"/>
                <a:cs typeface="Arial"/>
                <a:sym typeface="Arial"/>
                <a:hlinkClick r:id="rId4">
                  <a:extLst>
                    <a:ext uri="{A12FA001-AC4F-418D-AE19-62706E023703}">
                      <ahyp:hlinkClr val="tx"/>
                    </a:ext>
                  </a:extLst>
                </a:hlinkClick>
              </a:rPr>
              <a:t>OSM India Facebook group</a:t>
            </a:r>
            <a:endParaRPr/>
          </a:p>
          <a:p>
            <a:pPr indent="0" lvl="0" marL="0" marR="0" rtl="0" algn="l">
              <a:lnSpc>
                <a:spcPct val="93000"/>
              </a:lnSpc>
              <a:spcBef>
                <a:spcPts val="1400"/>
              </a:spcBef>
              <a:spcAft>
                <a:spcPts val="0"/>
              </a:spcAft>
              <a:buClr>
                <a:srgbClr val="000000"/>
              </a:buClr>
              <a:buSzPts val="3200"/>
              <a:buFont typeface="Times New Roman"/>
              <a:buNone/>
            </a:pPr>
            <a:r>
              <a:rPr b="0" i="0" lang="en-US" sz="3200" u="none">
                <a:solidFill>
                  <a:srgbClr val="000000"/>
                </a:solidFill>
                <a:latin typeface="Arial"/>
                <a:ea typeface="Arial"/>
                <a:cs typeface="Arial"/>
                <a:sym typeface="Arial"/>
              </a:rPr>
              <a:t>Twitter:- </a:t>
            </a:r>
            <a:r>
              <a:rPr b="0" i="0" lang="en-US" sz="3200" u="sng">
                <a:solidFill>
                  <a:srgbClr val="000000"/>
                </a:solidFill>
                <a:latin typeface="Arial"/>
                <a:ea typeface="Arial"/>
                <a:cs typeface="Arial"/>
                <a:sym typeface="Arial"/>
                <a:hlinkClick r:id="rId5">
                  <a:extLst>
                    <a:ext uri="{A12FA001-AC4F-418D-AE19-62706E023703}">
                      <ahyp:hlinkClr val="tx"/>
                    </a:ext>
                  </a:extLst>
                </a:hlinkClick>
              </a:rPr>
              <a:t>https://twitter.com/osm_in</a:t>
            </a:r>
            <a:r>
              <a:rPr b="0" i="0" lang="en-US" sz="3200" u="none">
                <a:solidFill>
                  <a:srgbClr val="000000"/>
                </a:solidFill>
                <a:latin typeface="Arial"/>
                <a:ea typeface="Arial"/>
                <a:cs typeface="Arial"/>
                <a:sym typeface="Arial"/>
              </a:rPr>
              <a:t> </a:t>
            </a:r>
            <a:endParaRPr/>
          </a:p>
          <a:p>
            <a:pPr indent="0" lvl="0" marL="0" marR="0" rtl="0" algn="l">
              <a:lnSpc>
                <a:spcPct val="93000"/>
              </a:lnSpc>
              <a:spcBef>
                <a:spcPts val="1400"/>
              </a:spcBef>
              <a:spcAft>
                <a:spcPts val="0"/>
              </a:spcAft>
              <a:buClr>
                <a:srgbClr val="000000"/>
              </a:buClr>
              <a:buSzPts val="3200"/>
              <a:buFont typeface="Times New Roman"/>
              <a:buNone/>
            </a:pPr>
            <a:r>
              <a:rPr b="0" i="0" lang="en-US" sz="3200" u="none">
                <a:solidFill>
                  <a:srgbClr val="000000"/>
                </a:solidFill>
                <a:latin typeface="Arial"/>
                <a:ea typeface="Arial"/>
                <a:cs typeface="Arial"/>
                <a:sym typeface="Arial"/>
              </a:rPr>
              <a:t>Forum:- </a:t>
            </a:r>
            <a:r>
              <a:rPr b="0" i="0" lang="en-US" sz="3200" u="sng">
                <a:solidFill>
                  <a:srgbClr val="000000"/>
                </a:solidFill>
                <a:latin typeface="Arial"/>
                <a:ea typeface="Arial"/>
                <a:cs typeface="Arial"/>
                <a:sym typeface="Arial"/>
                <a:hlinkClick r:id="rId6">
                  <a:extLst>
                    <a:ext uri="{A12FA001-AC4F-418D-AE19-62706E023703}">
                      <ahyp:hlinkClr val="tx"/>
                    </a:ext>
                  </a:extLst>
                </a:hlinkClick>
              </a:rPr>
              <a:t>Indian OpenStreetMap Forum</a:t>
            </a:r>
            <a:endParaRPr/>
          </a:p>
          <a:p>
            <a:pPr indent="0" lvl="0" marL="0" marR="0" rtl="0" algn="l">
              <a:lnSpc>
                <a:spcPct val="93000"/>
              </a:lnSpc>
              <a:spcBef>
                <a:spcPts val="1400"/>
              </a:spcBef>
              <a:spcAft>
                <a:spcPts val="0"/>
              </a:spcAft>
              <a:buClr>
                <a:srgbClr val="000000"/>
              </a:buClr>
              <a:buSzPts val="3200"/>
              <a:buFont typeface="Times New Roman"/>
              <a:buNone/>
            </a:pPr>
            <a:r>
              <a:rPr b="0" i="0" lang="en-US" sz="3200" u="none">
                <a:solidFill>
                  <a:srgbClr val="000000"/>
                </a:solidFill>
                <a:latin typeface="Arial"/>
                <a:ea typeface="Arial"/>
                <a:cs typeface="Arial"/>
                <a:sym typeface="Arial"/>
              </a:rPr>
              <a:t>Github:- </a:t>
            </a:r>
            <a:r>
              <a:rPr b="0" i="0" lang="en-US" sz="3200" u="sng">
                <a:solidFill>
                  <a:srgbClr val="000000"/>
                </a:solidFill>
                <a:latin typeface="Arial"/>
                <a:ea typeface="Arial"/>
                <a:cs typeface="Arial"/>
                <a:sym typeface="Arial"/>
                <a:hlinkClick r:id="rId7">
                  <a:extLst>
                    <a:ext uri="{A12FA001-AC4F-418D-AE19-62706E023703}">
                      <ahyp:hlinkClr val="tx"/>
                    </a:ext>
                  </a:extLst>
                </a:hlinkClick>
              </a:rPr>
              <a:t>https://github.com/osm-in</a:t>
            </a:r>
            <a:r>
              <a:rPr lang="en-US"/>
              <a:t> </a:t>
            </a:r>
            <a:r>
              <a:rPr b="0" i="0" lang="en-US" sz="3200" u="none">
                <a:solidFill>
                  <a:srgbClr val="000000"/>
                </a:solidFill>
                <a:latin typeface="Arial"/>
                <a:ea typeface="Arial"/>
                <a:cs typeface="Arial"/>
                <a:sym typeface="Arial"/>
              </a:rPr>
              <a:t> </a:t>
            </a:r>
            <a:endParaRPr b="0" i="0" sz="3200" u="none">
              <a:solidFill>
                <a:srgbClr val="000000"/>
              </a:solidFill>
              <a:latin typeface="Arial"/>
              <a:ea typeface="Arial"/>
              <a:cs typeface="Arial"/>
              <a:sym typeface="Arial"/>
            </a:endParaRPr>
          </a:p>
          <a:p>
            <a:pPr indent="0" lvl="0" marL="0" rtl="0" algn="l">
              <a:lnSpc>
                <a:spcPct val="93000"/>
              </a:lnSpc>
              <a:spcBef>
                <a:spcPts val="1400"/>
              </a:spcBef>
              <a:spcAft>
                <a:spcPts val="0"/>
              </a:spcAft>
              <a:buClr>
                <a:schemeClr val="dk1"/>
              </a:buClr>
              <a:buSzPts val="3200"/>
              <a:buFont typeface="Times New Roman"/>
              <a:buNone/>
            </a:pPr>
            <a:r>
              <a:rPr lang="en-US">
                <a:solidFill>
                  <a:schemeClr val="dk1"/>
                </a:solidFill>
              </a:rPr>
              <a:t>Public Mailing List:- </a:t>
            </a:r>
            <a:r>
              <a:rPr lang="en-US" u="sng">
                <a:solidFill>
                  <a:schemeClr val="dk1"/>
                </a:solidFill>
                <a:hlinkClick r:id="rId8">
                  <a:extLst>
                    <a:ext uri="{A12FA001-AC4F-418D-AE19-62706E023703}">
                      <ahyp:hlinkClr val="tx"/>
                    </a:ext>
                  </a:extLst>
                </a:hlinkClick>
              </a:rPr>
              <a:t>https://lists.openstreetmap.org/pipermail/talk-in/</a:t>
            </a:r>
            <a:r>
              <a:rPr lang="en-US">
                <a:solidFill>
                  <a:schemeClr val="dk1"/>
                </a:solidFill>
              </a:rPr>
              <a:t>  </a:t>
            </a:r>
            <a:endParaRPr/>
          </a:p>
          <a:p>
            <a:pPr indent="-342900" lvl="0" marL="342900" marR="0" rtl="0" algn="l">
              <a:lnSpc>
                <a:spcPct val="93000"/>
              </a:lnSpc>
              <a:spcBef>
                <a:spcPts val="1400"/>
              </a:spcBef>
              <a:spcAft>
                <a:spcPts val="0"/>
              </a:spcAft>
              <a:buSzPts val="3200"/>
              <a:buNone/>
            </a:pPr>
            <a:r>
              <a:t/>
            </a:r>
            <a:endParaRPr b="0" i="0" sz="3200" u="none">
              <a:solidFill>
                <a:srgbClr val="000000"/>
              </a:solidFill>
              <a:latin typeface="Arial"/>
              <a:ea typeface="Arial"/>
              <a:cs typeface="Arial"/>
              <a:sym typeface="Arial"/>
            </a:endParaRPr>
          </a:p>
        </p:txBody>
      </p:sp>
      <p:pic>
        <p:nvPicPr>
          <p:cNvPr descr="File:OpenStreetMap-India.svg" id="311" name="Google Shape;311;p26"/>
          <p:cNvPicPr preferRelativeResize="0"/>
          <p:nvPr/>
        </p:nvPicPr>
        <p:blipFill rotWithShape="1">
          <a:blip r:embed="rId9">
            <a:alphaModFix/>
          </a:blip>
          <a:srcRect b="0" l="0" r="0" t="0"/>
          <a:stretch/>
        </p:blipFill>
        <p:spPr>
          <a:xfrm>
            <a:off x="0" y="254936"/>
            <a:ext cx="2867025" cy="2695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16" name="Shape 316"/>
        <p:cNvGrpSpPr/>
        <p:nvPr/>
      </p:nvGrpSpPr>
      <p:grpSpPr>
        <a:xfrm>
          <a:off x="0" y="0"/>
          <a:ext cx="0" cy="0"/>
          <a:chOff x="0" y="0"/>
          <a:chExt cx="0" cy="0"/>
        </a:xfrm>
      </p:grpSpPr>
      <p:sp>
        <p:nvSpPr>
          <p:cNvPr id="317" name="Google Shape;317;p27"/>
          <p:cNvSpPr/>
          <p:nvPr/>
        </p:nvSpPr>
        <p:spPr>
          <a:xfrm>
            <a:off x="361813" y="677050"/>
            <a:ext cx="8229600" cy="1970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3200">
                <a:solidFill>
                  <a:schemeClr val="dk1"/>
                </a:solidFill>
                <a:latin typeface="Arial"/>
                <a:ea typeface="Arial"/>
                <a:cs typeface="Arial"/>
                <a:sym typeface="Arial"/>
              </a:rPr>
              <a:t>Thank you</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 </a:t>
            </a:r>
            <a:endParaRPr/>
          </a:p>
        </p:txBody>
      </p:sp>
      <p:pic>
        <p:nvPicPr>
          <p:cNvPr id="318" name="Google Shape;318;p27"/>
          <p:cNvPicPr preferRelativeResize="0"/>
          <p:nvPr/>
        </p:nvPicPr>
        <p:blipFill rotWithShape="1">
          <a:blip r:embed="rId4">
            <a:alphaModFix/>
          </a:blip>
          <a:srcRect b="0" l="0" r="0" t="5517"/>
          <a:stretch/>
        </p:blipFill>
        <p:spPr>
          <a:xfrm>
            <a:off x="318475" y="1707200"/>
            <a:ext cx="8429426" cy="51507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eecf55e994_0_35"/>
          <p:cNvSpPr txBox="1"/>
          <p:nvPr>
            <p:ph type="title"/>
          </p:nvPr>
        </p:nvSpPr>
        <p:spPr>
          <a:xfrm>
            <a:off x="457200" y="273050"/>
            <a:ext cx="8228100" cy="11430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US"/>
              <a:t>Puzzle Answers</a:t>
            </a:r>
            <a:endParaRPr/>
          </a:p>
        </p:txBody>
      </p:sp>
      <p:sp>
        <p:nvSpPr>
          <p:cNvPr id="325" name="Google Shape;325;g2eecf55e994_0_35"/>
          <p:cNvSpPr txBox="1"/>
          <p:nvPr/>
        </p:nvSpPr>
        <p:spPr>
          <a:xfrm>
            <a:off x="213425" y="1668425"/>
            <a:ext cx="7149000" cy="895800"/>
          </a:xfrm>
          <a:prstGeom prst="rect">
            <a:avLst/>
          </a:prstGeom>
          <a:noFill/>
          <a:ln>
            <a:noFill/>
          </a:ln>
        </p:spPr>
        <p:txBody>
          <a:bodyPr anchorCtr="0" anchor="t" bIns="91425" lIns="91425" spcFirstLastPara="1" rIns="91425" wrap="square" tIns="91425">
            <a:spAutoFit/>
          </a:bodyPr>
          <a:lstStyle/>
          <a:p>
            <a:pPr indent="-317500" lvl="0" marL="685800" marR="101600" rtl="0" algn="l">
              <a:lnSpc>
                <a:spcPct val="115000"/>
              </a:lnSpc>
              <a:spcBef>
                <a:spcPts val="200"/>
              </a:spcBef>
              <a:spcAft>
                <a:spcPts val="0"/>
              </a:spcAft>
              <a:buClr>
                <a:srgbClr val="202122"/>
              </a:buClr>
              <a:buSzPts val="1400"/>
              <a:buChar char="●"/>
            </a:pPr>
            <a:r>
              <a:rPr lang="en-US">
                <a:solidFill>
                  <a:srgbClr val="202122"/>
                </a:solidFill>
              </a:rPr>
              <a:t>Taluks in India without hospital - </a:t>
            </a:r>
            <a:r>
              <a:rPr lang="en-US">
                <a:solidFill>
                  <a:srgbClr val="3366BB"/>
                </a:solidFill>
                <a:uFill>
                  <a:noFill/>
                </a:uFill>
                <a:hlinkClick r:id="rId3">
                  <a:extLst>
                    <a:ext uri="{A12FA001-AC4F-418D-AE19-62706E023703}">
                      <ahyp:hlinkClr val="tx"/>
                    </a:ext>
                  </a:extLst>
                </a:hlinkClick>
              </a:rPr>
              <a:t>https://overpass-turbo.eu/s/Xe5</a:t>
            </a:r>
            <a:endParaRPr>
              <a:solidFill>
                <a:srgbClr val="3366BB"/>
              </a:solidFill>
            </a:endParaRPr>
          </a:p>
          <a:p>
            <a:pPr indent="-317500" lvl="0" marL="685800" marR="101600" rtl="0" algn="l">
              <a:lnSpc>
                <a:spcPct val="115000"/>
              </a:lnSpc>
              <a:spcBef>
                <a:spcPts val="0"/>
              </a:spcBef>
              <a:spcAft>
                <a:spcPts val="0"/>
              </a:spcAft>
              <a:buClr>
                <a:srgbClr val="202122"/>
              </a:buClr>
              <a:buSzPts val="1400"/>
              <a:buChar char="●"/>
            </a:pPr>
            <a:r>
              <a:rPr lang="en-US">
                <a:solidFill>
                  <a:srgbClr val="202122"/>
                </a:solidFill>
              </a:rPr>
              <a:t>How many districts in India are not connected with Indian Railways? - </a:t>
            </a:r>
            <a:r>
              <a:rPr lang="en-US">
                <a:solidFill>
                  <a:srgbClr val="3366BB"/>
                </a:solidFill>
                <a:uFill>
                  <a:noFill/>
                </a:uFill>
                <a:hlinkClick r:id="rId4">
                  <a:extLst>
                    <a:ext uri="{A12FA001-AC4F-418D-AE19-62706E023703}">
                      <ahyp:hlinkClr val="tx"/>
                    </a:ext>
                  </a:extLst>
                </a:hlinkClick>
              </a:rPr>
              <a:t>https://overpass-turbo.eu/s/Xg4</a:t>
            </a:r>
            <a:endParaRPr>
              <a:solidFill>
                <a:srgbClr val="3366B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3"/>
          <p:cNvSpPr txBox="1"/>
          <p:nvPr>
            <p:ph type="title"/>
          </p:nvPr>
        </p:nvSpPr>
        <p:spPr>
          <a:xfrm>
            <a:off x="457200" y="27305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t/>
            </a:r>
            <a:endParaRPr sz="4400">
              <a:solidFill>
                <a:srgbClr val="000000"/>
              </a:solidFill>
              <a:latin typeface="Arial"/>
              <a:ea typeface="Arial"/>
              <a:cs typeface="Arial"/>
              <a:sym typeface="Arial"/>
            </a:endParaRPr>
          </a:p>
        </p:txBody>
      </p:sp>
      <p:sp>
        <p:nvSpPr>
          <p:cNvPr id="88" name="Google Shape;88;p3"/>
          <p:cNvSpPr txBox="1"/>
          <p:nvPr>
            <p:ph idx="1" type="body"/>
          </p:nvPr>
        </p:nvSpPr>
        <p:spPr>
          <a:xfrm>
            <a:off x="457200" y="1604962"/>
            <a:ext cx="4037012" cy="4524375"/>
          </a:xfrm>
          <a:prstGeom prst="rect">
            <a:avLst/>
          </a:prstGeom>
          <a:noFill/>
          <a:ln>
            <a:noFill/>
          </a:ln>
        </p:spPr>
        <p:txBody>
          <a:bodyPr anchorCtr="0" anchor="t" bIns="0" lIns="0" spcFirstLastPara="1" rIns="0" wrap="square" tIns="28200">
            <a:noAutofit/>
          </a:bodyPr>
          <a:lstStyle/>
          <a:p>
            <a:pPr indent="-342900" lvl="0" marL="342900" marR="0" rtl="0" algn="l">
              <a:lnSpc>
                <a:spcPct val="93000"/>
              </a:lnSpc>
              <a:spcBef>
                <a:spcPts val="0"/>
              </a:spcBef>
              <a:spcAft>
                <a:spcPts val="0"/>
              </a:spcAft>
              <a:buSzPts val="3200"/>
              <a:buNone/>
            </a:pPr>
            <a:r>
              <a:t/>
            </a:r>
            <a:endParaRPr sz="3200">
              <a:solidFill>
                <a:srgbClr val="000000"/>
              </a:solidFill>
              <a:latin typeface="Arial"/>
              <a:ea typeface="Arial"/>
              <a:cs typeface="Arial"/>
              <a:sym typeface="Arial"/>
            </a:endParaRPr>
          </a:p>
        </p:txBody>
      </p:sp>
      <p:sp>
        <p:nvSpPr>
          <p:cNvPr id="89" name="Google Shape;89;p3"/>
          <p:cNvSpPr txBox="1"/>
          <p:nvPr>
            <p:ph idx="1" type="body"/>
          </p:nvPr>
        </p:nvSpPr>
        <p:spPr>
          <a:xfrm>
            <a:off x="4646612" y="1604962"/>
            <a:ext cx="4038600"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SzPts val="3200"/>
              <a:buNone/>
            </a:pPr>
            <a:r>
              <a:t/>
            </a:r>
            <a:endParaRPr sz="3200">
              <a:solidFill>
                <a:srgbClr val="000000"/>
              </a:solidFill>
              <a:latin typeface="Arial"/>
              <a:ea typeface="Arial"/>
              <a:cs typeface="Arial"/>
              <a:sym typeface="Arial"/>
            </a:endParaRPr>
          </a:p>
        </p:txBody>
      </p:sp>
      <p:pic>
        <p:nvPicPr>
          <p:cNvPr id="90" name="Google Shape;90;p3"/>
          <p:cNvPicPr preferRelativeResize="0"/>
          <p:nvPr/>
        </p:nvPicPr>
        <p:blipFill rotWithShape="1">
          <a:blip r:embed="rId3">
            <a:alphaModFix/>
          </a:blip>
          <a:srcRect b="0" l="0" r="0" t="0"/>
          <a:stretch/>
        </p:blipFill>
        <p:spPr>
          <a:xfrm>
            <a:off x="0" y="-152400"/>
            <a:ext cx="9144000" cy="7010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eecf55e994_0_3"/>
          <p:cNvSpPr txBox="1"/>
          <p:nvPr/>
        </p:nvSpPr>
        <p:spPr>
          <a:xfrm>
            <a:off x="368600" y="177350"/>
            <a:ext cx="799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F1F1F"/>
                </a:solidFill>
                <a:latin typeface="Roboto"/>
                <a:ea typeface="Roboto"/>
                <a:cs typeface="Roboto"/>
                <a:sym typeface="Roboto"/>
              </a:rPr>
              <a:t>Open Government Data Platform Data Users’ Workshop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26th July 2024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Indian Habitat Centre, New Delhi</a:t>
            </a:r>
            <a:endParaRPr b="1"/>
          </a:p>
        </p:txBody>
      </p:sp>
      <p:pic>
        <p:nvPicPr>
          <p:cNvPr id="332" name="Google Shape;332;g2eecf55e994_0_3"/>
          <p:cNvPicPr preferRelativeResize="0"/>
          <p:nvPr/>
        </p:nvPicPr>
        <p:blipFill>
          <a:blip r:embed="rId3">
            <a:alphaModFix/>
          </a:blip>
          <a:stretch>
            <a:fillRect/>
          </a:stretch>
        </p:blipFill>
        <p:spPr>
          <a:xfrm>
            <a:off x="204038" y="1064025"/>
            <a:ext cx="8322028" cy="55445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eecf55e994_0_21"/>
          <p:cNvSpPr txBox="1"/>
          <p:nvPr/>
        </p:nvSpPr>
        <p:spPr>
          <a:xfrm>
            <a:off x="368600" y="177350"/>
            <a:ext cx="799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F1F1F"/>
                </a:solidFill>
                <a:latin typeface="Roboto"/>
                <a:ea typeface="Roboto"/>
                <a:cs typeface="Roboto"/>
                <a:sym typeface="Roboto"/>
              </a:rPr>
              <a:t>Open Government Data Platform Data Users’ Workshop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26th July 2024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Indian Habitat Centre, New Delhi</a:t>
            </a:r>
            <a:endParaRPr b="1"/>
          </a:p>
        </p:txBody>
      </p:sp>
      <p:pic>
        <p:nvPicPr>
          <p:cNvPr id="339" name="Google Shape;339;g2eecf55e994_0_21"/>
          <p:cNvPicPr preferRelativeResize="0"/>
          <p:nvPr/>
        </p:nvPicPr>
        <p:blipFill>
          <a:blip r:embed="rId3">
            <a:alphaModFix/>
          </a:blip>
          <a:stretch>
            <a:fillRect/>
          </a:stretch>
        </p:blipFill>
        <p:spPr>
          <a:xfrm>
            <a:off x="307625" y="1112550"/>
            <a:ext cx="8322028" cy="55445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eecf55e994_0_28"/>
          <p:cNvSpPr txBox="1"/>
          <p:nvPr/>
        </p:nvSpPr>
        <p:spPr>
          <a:xfrm>
            <a:off x="368600" y="177350"/>
            <a:ext cx="799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F1F1F"/>
                </a:solidFill>
                <a:latin typeface="Roboto"/>
                <a:ea typeface="Roboto"/>
                <a:cs typeface="Roboto"/>
                <a:sym typeface="Roboto"/>
              </a:rPr>
              <a:t>Open Government Data Platform Data Users’ Workshop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26th July 2024 </a:t>
            </a:r>
            <a:endParaRPr b="1">
              <a:solidFill>
                <a:srgbClr val="1F1F1F"/>
              </a:solidFill>
              <a:latin typeface="Roboto"/>
              <a:ea typeface="Roboto"/>
              <a:cs typeface="Roboto"/>
              <a:sym typeface="Roboto"/>
            </a:endParaRPr>
          </a:p>
          <a:p>
            <a:pPr indent="0" lvl="0" marL="0" rtl="0" algn="ctr">
              <a:spcBef>
                <a:spcPts val="0"/>
              </a:spcBef>
              <a:spcAft>
                <a:spcPts val="0"/>
              </a:spcAft>
              <a:buNone/>
            </a:pPr>
            <a:r>
              <a:rPr b="1" lang="en-US">
                <a:solidFill>
                  <a:srgbClr val="1F1F1F"/>
                </a:solidFill>
                <a:latin typeface="Roboto"/>
                <a:ea typeface="Roboto"/>
                <a:cs typeface="Roboto"/>
                <a:sym typeface="Roboto"/>
              </a:rPr>
              <a:t>Indian Habitat Centre, New Delhi</a:t>
            </a:r>
            <a:endParaRPr b="1"/>
          </a:p>
        </p:txBody>
      </p:sp>
      <p:pic>
        <p:nvPicPr>
          <p:cNvPr id="346" name="Google Shape;346;g2eecf55e994_0_28"/>
          <p:cNvPicPr preferRelativeResize="0"/>
          <p:nvPr/>
        </p:nvPicPr>
        <p:blipFill>
          <a:blip r:embed="rId3">
            <a:alphaModFix/>
          </a:blip>
          <a:stretch>
            <a:fillRect/>
          </a:stretch>
        </p:blipFill>
        <p:spPr>
          <a:xfrm>
            <a:off x="204038" y="1076550"/>
            <a:ext cx="8322028" cy="5544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4"/>
          <p:cNvSpPr txBox="1"/>
          <p:nvPr>
            <p:ph type="title"/>
          </p:nvPr>
        </p:nvSpPr>
        <p:spPr>
          <a:xfrm>
            <a:off x="457200" y="27305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t/>
            </a:r>
            <a:endParaRPr sz="4400">
              <a:solidFill>
                <a:srgbClr val="000000"/>
              </a:solidFill>
              <a:latin typeface="Arial"/>
              <a:ea typeface="Arial"/>
              <a:cs typeface="Arial"/>
              <a:sym typeface="Arial"/>
            </a:endParaRPr>
          </a:p>
        </p:txBody>
      </p:sp>
      <p:sp>
        <p:nvSpPr>
          <p:cNvPr id="96" name="Google Shape;96;p4"/>
          <p:cNvSpPr txBox="1"/>
          <p:nvPr>
            <p:ph idx="1" type="body"/>
          </p:nvPr>
        </p:nvSpPr>
        <p:spPr>
          <a:xfrm>
            <a:off x="457200" y="1604962"/>
            <a:ext cx="4037012" cy="4524375"/>
          </a:xfrm>
          <a:prstGeom prst="rect">
            <a:avLst/>
          </a:prstGeom>
          <a:noFill/>
          <a:ln>
            <a:noFill/>
          </a:ln>
        </p:spPr>
        <p:txBody>
          <a:bodyPr anchorCtr="0" anchor="t" bIns="0" lIns="0" spcFirstLastPara="1" rIns="0" wrap="square" tIns="28200">
            <a:noAutofit/>
          </a:bodyPr>
          <a:lstStyle/>
          <a:p>
            <a:pPr indent="-342900" lvl="0" marL="342900" marR="0" rtl="0" algn="l">
              <a:lnSpc>
                <a:spcPct val="93000"/>
              </a:lnSpc>
              <a:spcBef>
                <a:spcPts val="0"/>
              </a:spcBef>
              <a:spcAft>
                <a:spcPts val="0"/>
              </a:spcAft>
              <a:buSzPts val="3200"/>
              <a:buNone/>
            </a:pPr>
            <a:r>
              <a:t/>
            </a:r>
            <a:endParaRPr sz="3200">
              <a:solidFill>
                <a:srgbClr val="000000"/>
              </a:solidFill>
              <a:latin typeface="Arial"/>
              <a:ea typeface="Arial"/>
              <a:cs typeface="Arial"/>
              <a:sym typeface="Arial"/>
            </a:endParaRPr>
          </a:p>
        </p:txBody>
      </p:sp>
      <p:sp>
        <p:nvSpPr>
          <p:cNvPr id="97" name="Google Shape;97;p4"/>
          <p:cNvSpPr txBox="1"/>
          <p:nvPr>
            <p:ph idx="1" type="body"/>
          </p:nvPr>
        </p:nvSpPr>
        <p:spPr>
          <a:xfrm>
            <a:off x="4646612" y="1604962"/>
            <a:ext cx="4038600" cy="4524375"/>
          </a:xfrm>
          <a:prstGeom prst="rect">
            <a:avLst/>
          </a:prstGeom>
          <a:noFill/>
          <a:ln>
            <a:noFill/>
          </a:ln>
        </p:spPr>
        <p:txBody>
          <a:bodyPr anchorCtr="0" anchor="t" bIns="0" lIns="0" spcFirstLastPara="1" rIns="0" wrap="square" tIns="28200">
            <a:noAutofit/>
          </a:bodyPr>
          <a:lstStyle/>
          <a:p>
            <a:pPr indent="-342900" lvl="0" marL="342900" rtl="0" algn="l">
              <a:lnSpc>
                <a:spcPct val="93000"/>
              </a:lnSpc>
              <a:spcBef>
                <a:spcPts val="0"/>
              </a:spcBef>
              <a:spcAft>
                <a:spcPts val="0"/>
              </a:spcAft>
              <a:buSzPts val="3200"/>
              <a:buNone/>
            </a:pPr>
            <a:r>
              <a:t/>
            </a:r>
            <a:endParaRPr sz="3200">
              <a:solidFill>
                <a:srgbClr val="000000"/>
              </a:solidFill>
              <a:latin typeface="Arial"/>
              <a:ea typeface="Arial"/>
              <a:cs typeface="Arial"/>
              <a:sym typeface="Arial"/>
            </a:endParaRPr>
          </a:p>
        </p:txBody>
      </p:sp>
      <p:pic>
        <p:nvPicPr>
          <p:cNvPr id="98" name="Google Shape;98;p4"/>
          <p:cNvPicPr preferRelativeResize="0"/>
          <p:nvPr/>
        </p:nvPicPr>
        <p:blipFill rotWithShape="1">
          <a:blip r:embed="rId3">
            <a:alphaModFix/>
          </a:blip>
          <a:srcRect b="0" l="0" r="0" t="0"/>
          <a:stretch/>
        </p:blipFill>
        <p:spPr>
          <a:xfrm>
            <a:off x="0" y="457200"/>
            <a:ext cx="9144000" cy="56721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5"/>
          <p:cNvSpPr txBox="1"/>
          <p:nvPr>
            <p:ph type="title"/>
          </p:nvPr>
        </p:nvSpPr>
        <p:spPr>
          <a:xfrm>
            <a:off x="228600" y="7620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Districts in India</a:t>
            </a:r>
            <a:endParaRPr/>
          </a:p>
        </p:txBody>
      </p:sp>
      <p:sp>
        <p:nvSpPr>
          <p:cNvPr id="104" name="Google Shape;104;p5"/>
          <p:cNvSpPr txBox="1"/>
          <p:nvPr/>
        </p:nvSpPr>
        <p:spPr>
          <a:xfrm>
            <a:off x="1905000" y="6400800"/>
            <a:ext cx="59436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https://wiki.openstreetmap.org/wiki/Districts_in_India</a:t>
            </a:r>
            <a:endParaRPr b="0" i="0" sz="1800" u="none" cap="none" strike="noStrike">
              <a:solidFill>
                <a:schemeClr val="dk1"/>
              </a:solidFill>
              <a:latin typeface="Arial"/>
              <a:ea typeface="Arial"/>
              <a:cs typeface="Arial"/>
              <a:sym typeface="Arial"/>
            </a:endParaRPr>
          </a:p>
        </p:txBody>
      </p:sp>
      <p:pic>
        <p:nvPicPr>
          <p:cNvPr id="105" name="Google Shape;105;p5"/>
          <p:cNvPicPr preferRelativeResize="0"/>
          <p:nvPr/>
        </p:nvPicPr>
        <p:blipFill rotWithShape="1">
          <a:blip r:embed="rId4">
            <a:alphaModFix/>
          </a:blip>
          <a:srcRect b="0" l="0" r="0" t="0"/>
          <a:stretch/>
        </p:blipFill>
        <p:spPr>
          <a:xfrm>
            <a:off x="4303225" y="1120375"/>
            <a:ext cx="4743450" cy="5053012"/>
          </a:xfrm>
          <a:prstGeom prst="rect">
            <a:avLst/>
          </a:prstGeom>
          <a:noFill/>
          <a:ln>
            <a:noFill/>
          </a:ln>
        </p:spPr>
      </p:pic>
      <p:sp>
        <p:nvSpPr>
          <p:cNvPr id="106" name="Google Shape;106;p5"/>
          <p:cNvSpPr txBox="1"/>
          <p:nvPr/>
        </p:nvSpPr>
        <p:spPr>
          <a:xfrm>
            <a:off x="228600" y="1607350"/>
            <a:ext cx="3276600" cy="790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2024 → 785 districts, </a:t>
            </a:r>
            <a:endParaRPr/>
          </a:p>
          <a:p>
            <a:pPr indent="0" lvl="0" marL="0" marR="0" rtl="0" algn="l">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2011 → Census of India  640 </a:t>
            </a:r>
            <a:endParaRPr b="1" i="0" sz="18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2001 → Census of India  593</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6"/>
          <p:cNvSpPr txBox="1"/>
          <p:nvPr>
            <p:ph type="title"/>
          </p:nvPr>
        </p:nvSpPr>
        <p:spPr>
          <a:xfrm>
            <a:off x="228600" y="7620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Sub-Districts in India</a:t>
            </a:r>
            <a:endParaRPr/>
          </a:p>
        </p:txBody>
      </p:sp>
      <p:sp>
        <p:nvSpPr>
          <p:cNvPr id="112" name="Google Shape;112;p6"/>
          <p:cNvSpPr txBox="1"/>
          <p:nvPr/>
        </p:nvSpPr>
        <p:spPr>
          <a:xfrm>
            <a:off x="1905000" y="6400800"/>
            <a:ext cx="59436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https://wiki.openstreetmap.org/wiki/Subdistricts_in_India</a:t>
            </a:r>
            <a:endParaRPr b="0" i="0" sz="1800" u="none" cap="none" strike="noStrike">
              <a:solidFill>
                <a:schemeClr val="dk1"/>
              </a:solidFill>
              <a:latin typeface="Arial"/>
              <a:ea typeface="Arial"/>
              <a:cs typeface="Arial"/>
              <a:sym typeface="Arial"/>
            </a:endParaRPr>
          </a:p>
        </p:txBody>
      </p:sp>
      <p:pic>
        <p:nvPicPr>
          <p:cNvPr id="113" name="Google Shape;113;p6"/>
          <p:cNvPicPr preferRelativeResize="0"/>
          <p:nvPr/>
        </p:nvPicPr>
        <p:blipFill rotWithShape="1">
          <a:blip r:embed="rId4">
            <a:alphaModFix/>
          </a:blip>
          <a:srcRect b="0" l="0" r="0" t="0"/>
          <a:stretch/>
        </p:blipFill>
        <p:spPr>
          <a:xfrm>
            <a:off x="153550" y="1808250"/>
            <a:ext cx="3677251" cy="4661300"/>
          </a:xfrm>
          <a:prstGeom prst="rect">
            <a:avLst/>
          </a:prstGeom>
          <a:noFill/>
          <a:ln>
            <a:noFill/>
          </a:ln>
        </p:spPr>
      </p:pic>
      <p:sp>
        <p:nvSpPr>
          <p:cNvPr id="114" name="Google Shape;114;p6"/>
          <p:cNvSpPr txBox="1"/>
          <p:nvPr/>
        </p:nvSpPr>
        <p:spPr>
          <a:xfrm>
            <a:off x="0" y="897425"/>
            <a:ext cx="3000000" cy="723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7129  taluks </a:t>
            </a:r>
            <a:endParaRPr b="0" i="0" sz="18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6490 mapped till now</a:t>
            </a:r>
            <a:endParaRPr b="0" i="0" sz="1800" u="none" cap="none" strike="noStrike">
              <a:solidFill>
                <a:schemeClr val="dk1"/>
              </a:solidFill>
              <a:latin typeface="Arial"/>
              <a:ea typeface="Arial"/>
              <a:cs typeface="Arial"/>
              <a:sym typeface="Arial"/>
            </a:endParaRPr>
          </a:p>
        </p:txBody>
      </p:sp>
      <p:pic>
        <p:nvPicPr>
          <p:cNvPr id="115" name="Google Shape;115;p6"/>
          <p:cNvPicPr preferRelativeResize="0"/>
          <p:nvPr/>
        </p:nvPicPr>
        <p:blipFill rotWithShape="1">
          <a:blip r:embed="rId5">
            <a:alphaModFix/>
          </a:blip>
          <a:srcRect b="0" l="0" r="0" t="0"/>
          <a:stretch/>
        </p:blipFill>
        <p:spPr>
          <a:xfrm>
            <a:off x="3556700" y="1017975"/>
            <a:ext cx="5410199" cy="53006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ph type="title"/>
          </p:nvPr>
        </p:nvSpPr>
        <p:spPr>
          <a:xfrm>
            <a:off x="457200" y="27305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National Highway Mapping</a:t>
            </a:r>
            <a:endParaRPr/>
          </a:p>
        </p:txBody>
      </p:sp>
      <p:sp>
        <p:nvSpPr>
          <p:cNvPr id="121" name="Google Shape;121;p7"/>
          <p:cNvSpPr txBox="1"/>
          <p:nvPr>
            <p:ph idx="1" type="body"/>
          </p:nvPr>
        </p:nvSpPr>
        <p:spPr>
          <a:xfrm>
            <a:off x="4646612" y="1604962"/>
            <a:ext cx="4038600" cy="4524375"/>
          </a:xfrm>
          <a:prstGeom prst="rect">
            <a:avLst/>
          </a:prstGeom>
          <a:noFill/>
          <a:ln>
            <a:noFill/>
          </a:ln>
        </p:spPr>
        <p:txBody>
          <a:bodyPr anchorCtr="0" anchor="t" bIns="0" lIns="0" spcFirstLastPara="1" rIns="0" wrap="square" tIns="28200">
            <a:noAutofit/>
          </a:bodyPr>
          <a:lstStyle/>
          <a:p>
            <a:pPr indent="0" lvl="0" marL="0" rtl="0" algn="l">
              <a:lnSpc>
                <a:spcPct val="93000"/>
              </a:lnSpc>
              <a:spcBef>
                <a:spcPts val="0"/>
              </a:spcBef>
              <a:spcAft>
                <a:spcPts val="0"/>
              </a:spcAft>
              <a:buSzPts val="3200"/>
              <a:buNone/>
            </a:pPr>
            <a:r>
              <a:rPr b="0" i="0" lang="en-US" sz="3200" u="none">
                <a:solidFill>
                  <a:srgbClr val="000000"/>
                </a:solidFill>
                <a:latin typeface="Arial"/>
                <a:ea typeface="Arial"/>
                <a:cs typeface="Arial"/>
                <a:sym typeface="Arial"/>
              </a:rPr>
              <a:t> </a:t>
            </a:r>
            <a:endParaRPr/>
          </a:p>
        </p:txBody>
      </p:sp>
      <p:pic>
        <p:nvPicPr>
          <p:cNvPr id="122" name="Google Shape;122;p7"/>
          <p:cNvPicPr preferRelativeResize="0"/>
          <p:nvPr/>
        </p:nvPicPr>
        <p:blipFill rotWithShape="1">
          <a:blip r:embed="rId3">
            <a:alphaModFix/>
          </a:blip>
          <a:srcRect b="0" l="0" r="0" t="0"/>
          <a:stretch/>
        </p:blipFill>
        <p:spPr>
          <a:xfrm>
            <a:off x="41275" y="1295400"/>
            <a:ext cx="3811587" cy="2817812"/>
          </a:xfrm>
          <a:prstGeom prst="rect">
            <a:avLst/>
          </a:prstGeom>
          <a:noFill/>
          <a:ln>
            <a:noFill/>
          </a:ln>
        </p:spPr>
      </p:pic>
      <p:sp>
        <p:nvSpPr>
          <p:cNvPr id="123" name="Google Shape;123;p7"/>
          <p:cNvSpPr txBox="1"/>
          <p:nvPr/>
        </p:nvSpPr>
        <p:spPr>
          <a:xfrm>
            <a:off x="685800" y="6178040"/>
            <a:ext cx="844225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https://wiki.openstreetmap.org/wiki/India/National_Highways_(statewise)</a:t>
            </a:r>
            <a:r>
              <a:rPr b="0" i="0" lang="en-US" sz="1800" u="sng" cap="none" strike="noStrike">
                <a:solidFill>
                  <a:schemeClr val="dk1"/>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124" name="Google Shape;124;p7"/>
          <p:cNvPicPr preferRelativeResize="0"/>
          <p:nvPr/>
        </p:nvPicPr>
        <p:blipFill rotWithShape="1">
          <a:blip r:embed="rId5">
            <a:alphaModFix/>
          </a:blip>
          <a:srcRect b="0" l="0" r="0" t="0"/>
          <a:stretch/>
        </p:blipFill>
        <p:spPr>
          <a:xfrm>
            <a:off x="4602162" y="1295400"/>
            <a:ext cx="3429000" cy="4003675"/>
          </a:xfrm>
          <a:prstGeom prst="rect">
            <a:avLst/>
          </a:prstGeom>
          <a:noFill/>
          <a:ln>
            <a:noFill/>
          </a:ln>
        </p:spPr>
      </p:pic>
      <p:pic>
        <p:nvPicPr>
          <p:cNvPr descr="Bharat Mala" id="125" name="Google Shape;125;p7"/>
          <p:cNvPicPr preferRelativeResize="0"/>
          <p:nvPr/>
        </p:nvPicPr>
        <p:blipFill rotWithShape="1">
          <a:blip r:embed="rId6">
            <a:alphaModFix/>
          </a:blip>
          <a:srcRect b="0" l="0" r="0" t="0"/>
          <a:stretch/>
        </p:blipFill>
        <p:spPr>
          <a:xfrm>
            <a:off x="8031162" y="1295400"/>
            <a:ext cx="758825" cy="866775"/>
          </a:xfrm>
          <a:prstGeom prst="rect">
            <a:avLst/>
          </a:prstGeom>
          <a:noFill/>
          <a:ln>
            <a:noFill/>
          </a:ln>
        </p:spPr>
      </p:pic>
      <p:sp>
        <p:nvSpPr>
          <p:cNvPr id="126" name="Google Shape;126;p7"/>
          <p:cNvSpPr txBox="1"/>
          <p:nvPr/>
        </p:nvSpPr>
        <p:spPr>
          <a:xfrm>
            <a:off x="152400" y="4594225"/>
            <a:ext cx="34163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MORTH Website:- 1,44,995 km</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800"/>
              <a:buFont typeface="Arial"/>
              <a:buNone/>
            </a:pPr>
            <a:r>
              <a:rPr b="0" i="0" lang="en-US" sz="1800" u="none" cap="none" strike="noStrike">
                <a:solidFill>
                  <a:srgbClr val="222222"/>
                </a:solidFill>
                <a:latin typeface="Arial"/>
                <a:ea typeface="Arial"/>
                <a:cs typeface="Arial"/>
                <a:sym typeface="Arial"/>
              </a:rPr>
              <a:t>In OSM               :- </a:t>
            </a:r>
            <a:r>
              <a:rPr b="0" i="0" lang="en-US" sz="1800" u="none" cap="none" strike="noStrike">
                <a:solidFill>
                  <a:schemeClr val="dk1"/>
                </a:solidFill>
                <a:latin typeface="Arial"/>
                <a:ea typeface="Arial"/>
                <a:cs typeface="Arial"/>
                <a:sym typeface="Arial"/>
              </a:rPr>
              <a:t>1,36,023 km</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ph type="title"/>
          </p:nvPr>
        </p:nvSpPr>
        <p:spPr>
          <a:xfrm>
            <a:off x="457200" y="27305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State Highway Mapping</a:t>
            </a:r>
            <a:endParaRPr/>
          </a:p>
        </p:txBody>
      </p:sp>
      <p:pic>
        <p:nvPicPr>
          <p:cNvPr id="132" name="Google Shape;132;p8"/>
          <p:cNvPicPr preferRelativeResize="0"/>
          <p:nvPr>
            <p:ph idx="1" type="body"/>
          </p:nvPr>
        </p:nvPicPr>
        <p:blipFill rotWithShape="1">
          <a:blip r:embed="rId3">
            <a:alphaModFix/>
          </a:blip>
          <a:srcRect b="0" l="0" r="0" t="0"/>
          <a:stretch/>
        </p:blipFill>
        <p:spPr>
          <a:xfrm>
            <a:off x="76200" y="1219200"/>
            <a:ext cx="4114800" cy="4870450"/>
          </a:xfrm>
          <a:prstGeom prst="rect">
            <a:avLst/>
          </a:prstGeom>
          <a:noFill/>
          <a:ln>
            <a:noFill/>
          </a:ln>
        </p:spPr>
      </p:pic>
      <p:sp>
        <p:nvSpPr>
          <p:cNvPr id="133" name="Google Shape;133;p8"/>
          <p:cNvSpPr txBox="1"/>
          <p:nvPr/>
        </p:nvSpPr>
        <p:spPr>
          <a:xfrm>
            <a:off x="1143000" y="6248400"/>
            <a:ext cx="70104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https://wiki.openstreetmap.org/wiki/India/Roads#State_highways</a:t>
            </a:r>
            <a:endParaRPr b="0" i="0" sz="1800" u="none" cap="none" strike="noStrike">
              <a:solidFill>
                <a:schemeClr val="dk1"/>
              </a:solidFill>
              <a:latin typeface="Arial"/>
              <a:ea typeface="Arial"/>
              <a:cs typeface="Arial"/>
              <a:sym typeface="Arial"/>
            </a:endParaRPr>
          </a:p>
        </p:txBody>
      </p:sp>
      <p:pic>
        <p:nvPicPr>
          <p:cNvPr id="134" name="Google Shape;134;p8"/>
          <p:cNvPicPr preferRelativeResize="0"/>
          <p:nvPr/>
        </p:nvPicPr>
        <p:blipFill rotWithShape="1">
          <a:blip r:embed="rId5">
            <a:alphaModFix/>
          </a:blip>
          <a:srcRect b="0" l="0" r="0" t="0"/>
          <a:stretch/>
        </p:blipFill>
        <p:spPr>
          <a:xfrm>
            <a:off x="4570412" y="1219200"/>
            <a:ext cx="4270375" cy="47196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9"/>
          <p:cNvSpPr txBox="1"/>
          <p:nvPr>
            <p:ph type="title"/>
          </p:nvPr>
        </p:nvSpPr>
        <p:spPr>
          <a:xfrm>
            <a:off x="-1371600" y="76200"/>
            <a:ext cx="8228012" cy="11430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4400"/>
              <a:buNone/>
            </a:pPr>
            <a:r>
              <a:rPr b="0" i="0" lang="en-US" sz="4400" u="none">
                <a:solidFill>
                  <a:srgbClr val="000000"/>
                </a:solidFill>
                <a:latin typeface="Arial"/>
                <a:ea typeface="Arial"/>
                <a:cs typeface="Arial"/>
                <a:sym typeface="Arial"/>
              </a:rPr>
              <a:t>Water resources</a:t>
            </a:r>
            <a:endParaRPr/>
          </a:p>
        </p:txBody>
      </p:sp>
      <p:sp>
        <p:nvSpPr>
          <p:cNvPr descr="blob:https://web.telegram.org/e7e71956-843d-4908-b833-70d3125406fa" id="140" name="Google Shape;140;p9"/>
          <p:cNvSpPr txBox="1"/>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blob:https://web.telegram.org/e7e71956-843d-4908-b833-70d3125406fa" id="141" name="Google Shape;141;p9"/>
          <p:cNvSpPr txBox="1"/>
          <p:nvPr/>
        </p:nvSpPr>
        <p:spPr>
          <a:xfrm>
            <a:off x="4572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42" name="Google Shape;142;p9"/>
          <p:cNvPicPr preferRelativeResize="0"/>
          <p:nvPr/>
        </p:nvPicPr>
        <p:blipFill rotWithShape="1">
          <a:blip r:embed="rId3">
            <a:alphaModFix/>
          </a:blip>
          <a:srcRect b="0" l="0" r="0" t="0"/>
          <a:stretch/>
        </p:blipFill>
        <p:spPr>
          <a:xfrm>
            <a:off x="1906500" y="963350"/>
            <a:ext cx="4534400" cy="58376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2005-04-16T21:40:18Z</dcterms:created>
  <dc:creator>Kurt A. Menke</dc:creator>
</cp:coreProperties>
</file>